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56" r:id="rId3"/>
    <p:sldId id="258" r:id="rId4"/>
    <p:sldId id="259"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64B98339-ABD3-4956-B89C-FAB3F2A5793A}" type="datetimeFigureOut">
              <a:rPr lang="ar-SA" smtClean="0"/>
              <a:t>16/06/36</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EEA354FD-E498-4750-8285-49724532DF88}"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64B98339-ABD3-4956-B89C-FAB3F2A5793A}" type="datetimeFigureOut">
              <a:rPr lang="ar-SA" smtClean="0"/>
              <a:t>16/06/36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EA354FD-E498-4750-8285-49724532DF88}"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64B98339-ABD3-4956-B89C-FAB3F2A5793A}" type="datetimeFigureOut">
              <a:rPr lang="ar-SA" smtClean="0"/>
              <a:t>16/06/36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EA354FD-E498-4750-8285-49724532DF88}"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64B98339-ABD3-4956-B89C-FAB3F2A5793A}" type="datetimeFigureOut">
              <a:rPr lang="ar-SA" smtClean="0"/>
              <a:t>16/06/36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EA354FD-E498-4750-8285-49724532DF88}"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4B98339-ABD3-4956-B89C-FAB3F2A5793A}" type="datetimeFigureOut">
              <a:rPr lang="ar-SA" smtClean="0"/>
              <a:t>16/06/36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EA354FD-E498-4750-8285-49724532DF88}"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64B98339-ABD3-4956-B89C-FAB3F2A5793A}" type="datetimeFigureOut">
              <a:rPr lang="ar-SA" smtClean="0"/>
              <a:t>16/06/36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EA354FD-E498-4750-8285-49724532DF88}"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64B98339-ABD3-4956-B89C-FAB3F2A5793A}" type="datetimeFigureOut">
              <a:rPr lang="ar-SA" smtClean="0"/>
              <a:t>16/06/36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EEA354FD-E498-4750-8285-49724532DF88}"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64B98339-ABD3-4956-B89C-FAB3F2A5793A}" type="datetimeFigureOut">
              <a:rPr lang="ar-SA" smtClean="0"/>
              <a:t>16/06/36</a:t>
            </a:fld>
            <a:endParaRPr lang="ar-SA"/>
          </a:p>
        </p:txBody>
      </p:sp>
      <p:sp>
        <p:nvSpPr>
          <p:cNvPr id="8" name="عنصر نائب لرقم الشريحة 7"/>
          <p:cNvSpPr>
            <a:spLocks noGrp="1"/>
          </p:cNvSpPr>
          <p:nvPr>
            <p:ph type="sldNum" sz="quarter" idx="11"/>
          </p:nvPr>
        </p:nvSpPr>
        <p:spPr/>
        <p:txBody>
          <a:bodyPr/>
          <a:lstStyle/>
          <a:p>
            <a:fld id="{EEA354FD-E498-4750-8285-49724532DF88}" type="slidenum">
              <a:rPr lang="ar-SA" smtClean="0"/>
              <a:t>‹#›</a:t>
            </a:fld>
            <a:endParaRPr lang="ar-SA"/>
          </a:p>
        </p:txBody>
      </p:sp>
      <p:sp>
        <p:nvSpPr>
          <p:cNvPr id="9" name="عنصر نائب للتذييل 8"/>
          <p:cNvSpPr>
            <a:spLocks noGrp="1"/>
          </p:cNvSpPr>
          <p:nvPr>
            <p:ph type="ftr" sz="quarter" idx="12"/>
          </p:nvPr>
        </p:nvSpPr>
        <p:spPr/>
        <p:txBody>
          <a:bodyPr/>
          <a:lstStyle/>
          <a:p>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4B98339-ABD3-4956-B89C-FAB3F2A5793A}" type="datetimeFigureOut">
              <a:rPr lang="ar-SA" smtClean="0"/>
              <a:t>16/06/36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EEA354FD-E498-4750-8285-49724532DF88}"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64B98339-ABD3-4956-B89C-FAB3F2A5793A}" type="datetimeFigureOut">
              <a:rPr lang="ar-SA" smtClean="0"/>
              <a:t>16/06/36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156448" y="6422064"/>
            <a:ext cx="762000" cy="365125"/>
          </a:xfrm>
        </p:spPr>
        <p:txBody>
          <a:bodyPr/>
          <a:lstStyle/>
          <a:p>
            <a:fld id="{EEA354FD-E498-4750-8285-49724532DF88}"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457200" y="6422064"/>
            <a:ext cx="2133600" cy="365125"/>
          </a:xfrm>
        </p:spPr>
        <p:txBody>
          <a:bodyPr/>
          <a:lstStyle/>
          <a:p>
            <a:fld id="{64B98339-ABD3-4956-B89C-FAB3F2A5793A}" type="datetimeFigureOut">
              <a:rPr lang="ar-SA" smtClean="0"/>
              <a:t>16/06/36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EA354FD-E498-4750-8285-49724532DF88}"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64B98339-ABD3-4956-B89C-FAB3F2A5793A}" type="datetimeFigureOut">
              <a:rPr lang="ar-SA" smtClean="0"/>
              <a:t>16/06/36</a:t>
            </a:fld>
            <a:endParaRPr lang="ar-SA"/>
          </a:p>
        </p:txBody>
      </p:sp>
      <p:sp>
        <p:nvSpPr>
          <p:cNvPr id="22" name="عنصر نائب للتذييل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ar-SA"/>
          </a:p>
        </p:txBody>
      </p:sp>
      <p:sp>
        <p:nvSpPr>
          <p:cNvPr id="18" name="عنصر نائب لرقم الشريحة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EEA354FD-E498-4750-8285-49724532DF88}"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0" y="0"/>
            <a:ext cx="9144000" cy="7029400"/>
          </a:xfrm>
        </p:spPr>
        <p:txBody>
          <a:bodyPr>
            <a:noAutofit/>
          </a:bodyPr>
          <a:lstStyle/>
          <a:p>
            <a:pPr algn="just" rtl="0">
              <a:lnSpc>
                <a:spcPct val="115000"/>
              </a:lnSpc>
              <a:spcAft>
                <a:spcPts val="1000"/>
              </a:spcAft>
            </a:pPr>
            <a:r>
              <a:rPr lang="en-US" sz="2700" dirty="0">
                <a:latin typeface="Times New Roman"/>
                <a:ea typeface="Times New Roman"/>
                <a:cs typeface="Arial"/>
              </a:rPr>
              <a:t>The departments of Special Education and kindergartens of the </a:t>
            </a:r>
            <a:r>
              <a:rPr lang="en-US" sz="2700" dirty="0" err="1">
                <a:latin typeface="Times New Roman"/>
                <a:ea typeface="Times New Roman"/>
                <a:cs typeface="Arial"/>
              </a:rPr>
              <a:t>Zulfi</a:t>
            </a:r>
            <a:r>
              <a:rPr lang="en-US" sz="2700" dirty="0">
                <a:latin typeface="Times New Roman"/>
                <a:ea typeface="Times New Roman"/>
                <a:cs typeface="Arial"/>
              </a:rPr>
              <a:t> College of education participated in the international day of the disabled people under the slogan (overcome obstacles, open the doors and for an all-inclusive society and that was on Tuesday 02/07/1435 at 2:30 </a:t>
            </a:r>
            <a:r>
              <a:rPr lang="en-US" sz="2700" dirty="0" err="1">
                <a:latin typeface="Times New Roman"/>
                <a:ea typeface="Times New Roman"/>
                <a:cs typeface="Arial"/>
              </a:rPr>
              <a:t>p.m</a:t>
            </a:r>
            <a:r>
              <a:rPr lang="en-US" sz="2700" dirty="0">
                <a:latin typeface="Times New Roman"/>
                <a:ea typeface="Times New Roman"/>
                <a:cs typeface="Arial"/>
              </a:rPr>
              <a:t> in the main building of the female sections in the presence of the Dean, the deputies, the heads of departments, and a number of faculty members</a:t>
            </a:r>
            <a:endParaRPr lang="en-US" sz="2700" dirty="0">
              <a:latin typeface="Calibri"/>
              <a:ea typeface="Calibri"/>
              <a:cs typeface="Arial"/>
            </a:endParaRPr>
          </a:p>
          <a:p>
            <a:pPr marL="36576" indent="0" algn="just" rtl="0">
              <a:lnSpc>
                <a:spcPct val="115000"/>
              </a:lnSpc>
              <a:spcAft>
                <a:spcPts val="1000"/>
              </a:spcAft>
              <a:buNone/>
            </a:pPr>
            <a:r>
              <a:rPr lang="en-US" sz="2700" dirty="0">
                <a:latin typeface="Times New Roman"/>
                <a:ea typeface="Times New Roman"/>
                <a:cs typeface="Arial"/>
              </a:rPr>
              <a:t>The fair included leaflets and brochures to raise awareness of the importance of integrating people with special needs in the community. It also included educational samples and guidelines for persons with disabilities, and circulars that contain guiding phrases on how to deal with disabled people. </a:t>
            </a:r>
            <a:endParaRPr lang="ar-SA" sz="2700" dirty="0"/>
          </a:p>
        </p:txBody>
      </p:sp>
    </p:spTree>
    <p:extLst>
      <p:ext uri="{BB962C8B-B14F-4D97-AF65-F5344CB8AC3E}">
        <p14:creationId xmlns:p14="http://schemas.microsoft.com/office/powerpoint/2010/main" val="1325596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0" y="260648"/>
            <a:ext cx="9144000" cy="6408712"/>
          </a:xfrm>
        </p:spPr>
        <p:txBody>
          <a:bodyPr>
            <a:noAutofit/>
          </a:bodyPr>
          <a:lstStyle/>
          <a:p>
            <a:pPr marL="36576" lvl="0" indent="0" algn="just" rtl="0">
              <a:lnSpc>
                <a:spcPct val="115000"/>
              </a:lnSpc>
              <a:spcAft>
                <a:spcPts val="1000"/>
              </a:spcAft>
              <a:buClr>
                <a:srgbClr val="6EA0B0"/>
              </a:buClr>
              <a:buNone/>
            </a:pPr>
            <a:r>
              <a:rPr lang="en-US" sz="2700" dirty="0">
                <a:solidFill>
                  <a:prstClr val="white"/>
                </a:solidFill>
                <a:latin typeface="Times New Roman"/>
                <a:ea typeface="Times New Roman"/>
                <a:cs typeface="Arial"/>
              </a:rPr>
              <a:t>It also included documentaries and presentations prepared by students of the Private Education department. In the meantime, the kindergartens department celebrated the International Day for the Child rights during which several educational models and </a:t>
            </a:r>
            <a:r>
              <a:rPr lang="en-US" sz="2700" dirty="0" err="1">
                <a:solidFill>
                  <a:prstClr val="white"/>
                </a:solidFill>
                <a:latin typeface="Times New Roman"/>
                <a:ea typeface="Times New Roman"/>
                <a:cs typeface="Arial"/>
              </a:rPr>
              <a:t>maquettes</a:t>
            </a:r>
            <a:r>
              <a:rPr lang="en-US" sz="2700" dirty="0">
                <a:solidFill>
                  <a:prstClr val="white"/>
                </a:solidFill>
                <a:latin typeface="Times New Roman"/>
                <a:ea typeface="Times New Roman"/>
                <a:cs typeface="Arial"/>
              </a:rPr>
              <a:t> for kindergartens were presented by the female students of the department in addition to documentaries and brochures that aim at defining childhood and its importance in building the personality as well as the child rights that must be considered by everyone to achieve the best possible growth of children and its reflections on the </a:t>
            </a:r>
            <a:r>
              <a:rPr lang="en-US" sz="2700" dirty="0" smtClean="0">
                <a:solidFill>
                  <a:prstClr val="white"/>
                </a:solidFill>
                <a:latin typeface="Times New Roman"/>
                <a:ea typeface="Times New Roman"/>
                <a:cs typeface="Arial"/>
              </a:rPr>
              <a:t>community. </a:t>
            </a:r>
            <a:r>
              <a:rPr lang="en-US" sz="2700" b="1" dirty="0" smtClean="0">
                <a:solidFill>
                  <a:prstClr val="white"/>
                </a:solidFill>
                <a:latin typeface="Times New Roman"/>
                <a:ea typeface="Times New Roman"/>
                <a:cs typeface="Arial"/>
              </a:rPr>
              <a:t>At </a:t>
            </a:r>
            <a:r>
              <a:rPr lang="en-US" sz="2700" b="1" dirty="0">
                <a:solidFill>
                  <a:prstClr val="white"/>
                </a:solidFill>
                <a:latin typeface="Times New Roman"/>
                <a:ea typeface="Times New Roman"/>
                <a:cs typeface="Arial"/>
              </a:rPr>
              <a:t>the end of the event the College Dean Dr. Abdullah </a:t>
            </a:r>
            <a:r>
              <a:rPr lang="en-US" sz="2700" b="1" dirty="0" err="1">
                <a:solidFill>
                  <a:prstClr val="white"/>
                </a:solidFill>
                <a:latin typeface="Times New Roman"/>
                <a:ea typeface="Times New Roman"/>
                <a:cs typeface="Arial"/>
              </a:rPr>
              <a:t>Suwaiket</a:t>
            </a:r>
            <a:r>
              <a:rPr lang="en-US" sz="2700" b="1" dirty="0">
                <a:solidFill>
                  <a:prstClr val="white"/>
                </a:solidFill>
                <a:latin typeface="Times New Roman"/>
                <a:ea typeface="Times New Roman"/>
                <a:cs typeface="Arial"/>
              </a:rPr>
              <a:t> thanked the </a:t>
            </a:r>
            <a:r>
              <a:rPr lang="en-US" sz="2700" b="1" dirty="0" smtClean="0">
                <a:solidFill>
                  <a:prstClr val="white"/>
                </a:solidFill>
                <a:latin typeface="Times New Roman"/>
                <a:ea typeface="Times New Roman"/>
                <a:cs typeface="Arial"/>
              </a:rPr>
              <a:t>College </a:t>
            </a:r>
            <a:r>
              <a:rPr lang="en-US" sz="2700" dirty="0">
                <a:solidFill>
                  <a:prstClr val="white"/>
                </a:solidFill>
                <a:latin typeface="Times New Roman"/>
                <a:ea typeface="Times New Roman"/>
                <a:cs typeface="Arial"/>
              </a:rPr>
              <a:t>of Education of </a:t>
            </a:r>
            <a:r>
              <a:rPr lang="en-US" sz="2700" dirty="0" err="1">
                <a:solidFill>
                  <a:prstClr val="white"/>
                </a:solidFill>
                <a:latin typeface="Times New Roman"/>
                <a:ea typeface="Times New Roman"/>
                <a:cs typeface="Arial"/>
              </a:rPr>
              <a:t>Almajma'ah</a:t>
            </a:r>
            <a:r>
              <a:rPr lang="en-US" sz="2700" dirty="0">
                <a:solidFill>
                  <a:prstClr val="white"/>
                </a:solidFill>
                <a:latin typeface="Times New Roman"/>
                <a:ea typeface="Times New Roman"/>
                <a:cs typeface="Arial"/>
              </a:rPr>
              <a:t> for its full </a:t>
            </a:r>
            <a:r>
              <a:rPr lang="en-US" sz="2700" dirty="0" smtClean="0">
                <a:solidFill>
                  <a:prstClr val="white"/>
                </a:solidFill>
                <a:latin typeface="Times New Roman"/>
                <a:ea typeface="Times New Roman"/>
                <a:cs typeface="Arial"/>
              </a:rPr>
              <a:t>supervision</a:t>
            </a:r>
            <a:r>
              <a:rPr lang="en-US" sz="2700" dirty="0">
                <a:solidFill>
                  <a:prstClr val="white"/>
                </a:solidFill>
                <a:latin typeface="Times New Roman"/>
                <a:ea typeface="Times New Roman"/>
                <a:cs typeface="Arial"/>
              </a:rPr>
              <a:t> of</a:t>
            </a:r>
            <a:r>
              <a:rPr lang="en-US" sz="2700" dirty="0" smtClean="0">
                <a:solidFill>
                  <a:prstClr val="white"/>
                </a:solidFill>
                <a:latin typeface="Times New Roman"/>
                <a:ea typeface="Times New Roman"/>
                <a:cs typeface="Arial"/>
              </a:rPr>
              <a:t> </a:t>
            </a:r>
            <a:endParaRPr lang="ar-SA" sz="2700" dirty="0"/>
          </a:p>
        </p:txBody>
      </p:sp>
    </p:spTree>
    <p:extLst>
      <p:ext uri="{BB962C8B-B14F-4D97-AF65-F5344CB8AC3E}">
        <p14:creationId xmlns:p14="http://schemas.microsoft.com/office/powerpoint/2010/main" val="3047759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9029" y="1"/>
            <a:ext cx="9144000" cy="6825704"/>
          </a:xfrm>
        </p:spPr>
        <p:txBody>
          <a:bodyPr>
            <a:normAutofit/>
          </a:bodyPr>
          <a:lstStyle/>
          <a:p>
            <a:pPr marL="36576" lvl="0" indent="0" algn="just" rtl="0">
              <a:lnSpc>
                <a:spcPct val="115000"/>
              </a:lnSpc>
              <a:spcAft>
                <a:spcPts val="1000"/>
              </a:spcAft>
              <a:buClr>
                <a:srgbClr val="6EA0B0"/>
              </a:buClr>
              <a:buNone/>
            </a:pPr>
            <a:r>
              <a:rPr lang="en-US" sz="2700" dirty="0" smtClean="0">
                <a:solidFill>
                  <a:prstClr val="white"/>
                </a:solidFill>
                <a:latin typeface="Times New Roman"/>
                <a:ea typeface="Times New Roman"/>
                <a:cs typeface="Arial"/>
              </a:rPr>
              <a:t>the </a:t>
            </a:r>
            <a:r>
              <a:rPr lang="en-US" sz="2700" dirty="0">
                <a:solidFill>
                  <a:prstClr val="white"/>
                </a:solidFill>
                <a:latin typeface="Times New Roman"/>
                <a:ea typeface="Times New Roman"/>
                <a:cs typeface="Arial"/>
              </a:rPr>
              <a:t>different sections of these two departments, and the full cooperation that the college receives from its dean His Excellency Dr. </a:t>
            </a:r>
            <a:r>
              <a:rPr lang="en-US" sz="2700" dirty="0" err="1">
                <a:solidFill>
                  <a:prstClr val="white"/>
                </a:solidFill>
                <a:latin typeface="Times New Roman"/>
                <a:ea typeface="Times New Roman"/>
                <a:cs typeface="Arial"/>
              </a:rPr>
              <a:t>Abdulrahman</a:t>
            </a:r>
            <a:r>
              <a:rPr lang="en-US" sz="2700" dirty="0">
                <a:solidFill>
                  <a:prstClr val="white"/>
                </a:solidFill>
                <a:latin typeface="Times New Roman"/>
                <a:ea typeface="Times New Roman"/>
                <a:cs typeface="Arial"/>
              </a:rPr>
              <a:t> bin Ahmed Sabbath, and His Excellency the President of the Department of Special Education Dr. Fahd </a:t>
            </a:r>
            <a:r>
              <a:rPr lang="en-US" sz="2700" dirty="0" err="1">
                <a:solidFill>
                  <a:prstClr val="white"/>
                </a:solidFill>
                <a:latin typeface="Times New Roman"/>
                <a:ea typeface="Times New Roman"/>
                <a:cs typeface="Arial"/>
              </a:rPr>
              <a:t>Aljdua</a:t>
            </a:r>
            <a:r>
              <a:rPr lang="en-US" sz="2700" dirty="0">
                <a:solidFill>
                  <a:prstClr val="white"/>
                </a:solidFill>
                <a:latin typeface="Times New Roman"/>
                <a:ea typeface="Times New Roman"/>
                <a:cs typeface="Arial"/>
              </a:rPr>
              <a:t> and her Excellency the kindergarten department supervisor </a:t>
            </a:r>
            <a:r>
              <a:rPr lang="en-US" sz="2700" dirty="0" err="1">
                <a:solidFill>
                  <a:prstClr val="white"/>
                </a:solidFill>
                <a:latin typeface="Times New Roman"/>
                <a:ea typeface="Times New Roman"/>
                <a:cs typeface="Arial"/>
              </a:rPr>
              <a:t>Nawal</a:t>
            </a:r>
            <a:r>
              <a:rPr lang="en-US" sz="2700" dirty="0">
                <a:solidFill>
                  <a:prstClr val="white"/>
                </a:solidFill>
                <a:latin typeface="Times New Roman"/>
                <a:ea typeface="Times New Roman"/>
                <a:cs typeface="Arial"/>
              </a:rPr>
              <a:t> al-</a:t>
            </a:r>
            <a:r>
              <a:rPr lang="en-US" sz="2700" dirty="0" err="1">
                <a:solidFill>
                  <a:prstClr val="white"/>
                </a:solidFill>
                <a:latin typeface="Times New Roman"/>
                <a:ea typeface="Times New Roman"/>
                <a:cs typeface="Arial"/>
              </a:rPr>
              <a:t>Musnad</a:t>
            </a:r>
            <a:r>
              <a:rPr lang="en-US" sz="2700" dirty="0">
                <a:solidFill>
                  <a:prstClr val="white"/>
                </a:solidFill>
                <a:latin typeface="Times New Roman"/>
                <a:ea typeface="Times New Roman"/>
                <a:cs typeface="Arial"/>
              </a:rPr>
              <a:t>.  Thanks also go to the two departments’ coordinator  Dr. Mona </a:t>
            </a:r>
            <a:r>
              <a:rPr lang="en-US" sz="2700" dirty="0" err="1">
                <a:solidFill>
                  <a:prstClr val="white"/>
                </a:solidFill>
                <a:latin typeface="Times New Roman"/>
                <a:ea typeface="Times New Roman"/>
                <a:cs typeface="Arial"/>
              </a:rPr>
              <a:t>Tawakol</a:t>
            </a:r>
            <a:r>
              <a:rPr lang="en-US" sz="2700" dirty="0">
                <a:solidFill>
                  <a:prstClr val="white"/>
                </a:solidFill>
                <a:latin typeface="Times New Roman"/>
                <a:ea typeface="Times New Roman"/>
                <a:cs typeface="Arial"/>
              </a:rPr>
              <a:t>, Dr. Sarah Mubarak, Assistant of Mental Health and Dr. </a:t>
            </a:r>
            <a:r>
              <a:rPr lang="en-US" sz="2700" dirty="0" err="1">
                <a:solidFill>
                  <a:prstClr val="white"/>
                </a:solidFill>
                <a:latin typeface="Times New Roman"/>
                <a:ea typeface="Times New Roman"/>
                <a:cs typeface="Arial"/>
              </a:rPr>
              <a:t>Amina</a:t>
            </a:r>
            <a:r>
              <a:rPr lang="en-US" sz="2700" dirty="0">
                <a:solidFill>
                  <a:prstClr val="white"/>
                </a:solidFill>
                <a:latin typeface="Times New Roman"/>
                <a:ea typeface="Times New Roman"/>
                <a:cs typeface="Arial"/>
              </a:rPr>
              <a:t> Mohamed Osman Assistant of Special Education.</a:t>
            </a:r>
            <a:endParaRPr lang="en-US" sz="2700" dirty="0">
              <a:solidFill>
                <a:prstClr val="white"/>
              </a:solidFill>
              <a:latin typeface="Calibri"/>
              <a:ea typeface="Calibri"/>
              <a:cs typeface="Arial"/>
            </a:endParaRPr>
          </a:p>
          <a:p>
            <a:endParaRPr lang="ar-SA" dirty="0"/>
          </a:p>
        </p:txBody>
      </p:sp>
    </p:spTree>
    <p:extLst>
      <p:ext uri="{BB962C8B-B14F-4D97-AF65-F5344CB8AC3E}">
        <p14:creationId xmlns:p14="http://schemas.microsoft.com/office/powerpoint/2010/main" val="1753140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https://eservices.mu.edu.sa/public/uploads/image/20131214/20131214004425_62325.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3999" cy="6857999"/>
          </a:xfrm>
          <a:prstGeom prst="rect">
            <a:avLst/>
          </a:prstGeom>
          <a:noFill/>
          <a:ln>
            <a:noFill/>
          </a:ln>
        </p:spPr>
      </p:pic>
    </p:spTree>
    <p:extLst>
      <p:ext uri="{BB962C8B-B14F-4D97-AF65-F5344CB8AC3E}">
        <p14:creationId xmlns:p14="http://schemas.microsoft.com/office/powerpoint/2010/main" val="575246573"/>
      </p:ext>
    </p:extLst>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11</TotalTime>
  <Words>294</Words>
  <Application>Microsoft Office PowerPoint</Application>
  <PresentationFormat>عرض على الشاشة (3:4)‏</PresentationFormat>
  <Paragraphs>4</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تقنية</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Mu</dc:creator>
  <cp:lastModifiedBy>Mu</cp:lastModifiedBy>
  <cp:revision>2</cp:revision>
  <dcterms:created xsi:type="dcterms:W3CDTF">2015-04-05T13:11:33Z</dcterms:created>
  <dcterms:modified xsi:type="dcterms:W3CDTF">2015-04-05T13:23:23Z</dcterms:modified>
</cp:coreProperties>
</file>