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93A007E-ABEE-4151-A5F7-BE2EC61C2E2F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CB59913-E293-4A6E-A170-492DC9CA2C41}" type="datetimeFigureOut">
              <a:rPr lang="ar-SA" smtClean="0"/>
              <a:t>10/06/36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en-US" dirty="0"/>
              <a:t>   </a:t>
            </a:r>
            <a:r>
              <a:rPr lang="ar-SA" dirty="0"/>
              <a:t>عميد الكلية يلتقي بطلاب قسم اللغة الإنجليزية</a:t>
            </a:r>
            <a:endParaRPr lang="en-US" dirty="0"/>
          </a:p>
          <a:p>
            <a:pPr rtl="0"/>
            <a:r>
              <a:rPr lang="ar-SA" dirty="0"/>
              <a:t>التقى عميد الكلية بأعضاء وطلاب قسم اللغة الإنجليزية ، بحضور وكيل الكلية للشؤون التعليمية ورئيس قسم اللغة الإنجليزية وأعضاء القسم</a:t>
            </a:r>
            <a:r>
              <a:rPr lang="en-US" dirty="0"/>
              <a:t> .</a:t>
            </a:r>
          </a:p>
          <a:p>
            <a:pPr rtl="0"/>
            <a:r>
              <a:rPr lang="en-US" dirty="0"/>
              <a:t>    </a:t>
            </a:r>
            <a:r>
              <a:rPr lang="ar-SA" dirty="0"/>
              <a:t>وقد تم في يوم </a:t>
            </a:r>
            <a:r>
              <a:rPr lang="ar-SA" dirty="0" err="1"/>
              <a:t>الإثنين</a:t>
            </a:r>
            <a:r>
              <a:rPr lang="ar-SA" dirty="0"/>
              <a:t> : 9/6/1433 هـ  عند الساعة الحادية عشرة صباحاً ، ويهدف اللقاء إلى تعريفهم بقسمهم وتوعيتهم بكيفية تسجيل المواد الدراسية والإجابة على الإشكالات والاطلاع على مقترحاتهم في العملية التعليمية</a:t>
            </a:r>
            <a:r>
              <a:rPr lang="en-US" dirty="0"/>
              <a:t> .</a:t>
            </a:r>
          </a:p>
          <a:p>
            <a:pPr rtl="0"/>
            <a:r>
              <a:rPr lang="en-US" dirty="0"/>
              <a:t>   </a:t>
            </a:r>
            <a:r>
              <a:rPr lang="ar-SA" dirty="0"/>
              <a:t>وقد افتتح اللقاء </a:t>
            </a:r>
            <a:r>
              <a:rPr lang="ar-SA" dirty="0" err="1"/>
              <a:t>بآي</a:t>
            </a:r>
            <a:r>
              <a:rPr lang="ar-SA" dirty="0"/>
              <a:t> من الذكر الحكيم رتله الطالب : محمد </a:t>
            </a:r>
            <a:r>
              <a:rPr lang="ar-SA" dirty="0" err="1"/>
              <a:t>الحلافي</a:t>
            </a:r>
            <a:r>
              <a:rPr lang="ar-SA" dirty="0"/>
              <a:t> ، ثم بدئ اللقاء بكلمة لمدير شؤون الطلاب الأستاذ إبراهيم المنصور رحب بها بعميد الكلية ووكيل الكلية ورئيس القسم وطلاب قسم اللغة الإنجليزية وأعضاء هيئة التدريس بالقسم ، وبين لهم الهدف من هذا اللقاء المفتوح وأنه اللقاء الثاني الذي يجمع عميد الكلية بزملائه وأبنائه الطلاب</a:t>
            </a:r>
            <a:r>
              <a:rPr lang="en-US" dirty="0"/>
              <a:t> . </a:t>
            </a:r>
          </a:p>
          <a:p>
            <a:pPr rtl="0"/>
            <a:r>
              <a:rPr lang="en-US" dirty="0"/>
              <a:t>      </a:t>
            </a:r>
            <a:r>
              <a:rPr lang="ar-SA" dirty="0"/>
              <a:t>ثم كلمة لسعادة وكيل الكلية للشؤون التعليمية أ . جبر بن </a:t>
            </a:r>
            <a:r>
              <a:rPr lang="ar-SA" dirty="0" err="1"/>
              <a:t>ضويحي</a:t>
            </a:r>
            <a:r>
              <a:rPr lang="ar-SA" dirty="0"/>
              <a:t> الفحام رحب فيها بالطلاب وأعضاء هيئة التدريس في القسم ، ثم تحدث عن الجدول الدراسي ، وكيفية التسجيل وما يواجه الطلاب من مشاكل ، ثم تحدث عن مقررات الفصل الدراسي الثاني وعدد الساعات المطلوبة ،</a:t>
            </a:r>
            <a:r>
              <a:rPr lang="en-US" dirty="0"/>
              <a:t> </a:t>
            </a:r>
          </a:p>
          <a:p>
            <a:pPr rtl="0"/>
            <a:r>
              <a:rPr lang="ar-SA" dirty="0"/>
              <a:t>وبين لهم مقررات الإعداد العام ومواد التخصص</a:t>
            </a:r>
            <a:r>
              <a:rPr lang="en-US" dirty="0"/>
              <a:t> .</a:t>
            </a:r>
          </a:p>
          <a:p>
            <a:pPr rtl="0"/>
            <a:r>
              <a:rPr lang="en-US" dirty="0"/>
              <a:t>    </a:t>
            </a:r>
            <a:r>
              <a:rPr lang="ar-SA" dirty="0"/>
              <a:t>ثم كلمة لرئيس قسم اللغة الإنجليزية د . أسامة رسلان التي رحب فيها بالحضور ، ثم بين لهم ما يحتويه القسم من شعب كالأدب والترجمة</a:t>
            </a:r>
            <a:r>
              <a:rPr lang="en-US" dirty="0"/>
              <a:t> .</a:t>
            </a:r>
          </a:p>
          <a:p>
            <a:pPr rtl="0"/>
            <a:r>
              <a:rPr lang="en-US" dirty="0"/>
              <a:t>   </a:t>
            </a:r>
            <a:r>
              <a:rPr lang="ar-SA" dirty="0"/>
              <a:t>وختم اللقاء بالإجابة عن كافة الأسئلة  والاستفسارات الموجهة من الطلاب ، وسجلت كل المقترحات والتساؤلات وتم توجيهها إلى جهات ذات الاختصاص</a:t>
            </a:r>
            <a:r>
              <a:rPr lang="en-US" dirty="0"/>
              <a:t> 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14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4019_1024x76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517" y="1866900"/>
            <a:ext cx="4164965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4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0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2015-03-30T05:04:26Z</dcterms:created>
  <dcterms:modified xsi:type="dcterms:W3CDTF">2015-03-30T05:05:20Z</dcterms:modified>
</cp:coreProperties>
</file>