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1AD02A2-07BC-4FD8-B8F6-487B42AC822D}" type="datetimeFigureOut">
              <a:rPr lang="ar-SA" smtClean="0"/>
              <a:pPr/>
              <a:t>01/05/35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C813E81-A97B-431D-9D3C-D45204C62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sz="7200" dirty="0" smtClean="0"/>
              <a:t>أهداف التربية الإسلامية</a:t>
            </a:r>
            <a:endParaRPr lang="ar-SA" sz="7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أ: هناء السلطان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رابعًا:الهدف العلمي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sz="4000" dirty="0" smtClean="0"/>
              <a:t>التفكر التأمل التحليل والإبداع</a:t>
            </a:r>
          </a:p>
          <a:p>
            <a:pPr>
              <a:buNone/>
            </a:pPr>
            <a:endParaRPr lang="ar-SA" sz="4000" dirty="0" smtClean="0"/>
          </a:p>
          <a:p>
            <a:pPr>
              <a:buNone/>
            </a:pPr>
            <a:r>
              <a:rPr lang="ar-SA" sz="4000" dirty="0" smtClean="0"/>
              <a:t>(قل سيروا في الأرض ثم انظروا كيف كان عاقبة المكذبين</a:t>
            </a:r>
            <a:r>
              <a:rPr lang="ar-SA" sz="4000" dirty="0" err="1" smtClean="0"/>
              <a:t>)</a:t>
            </a:r>
            <a:endParaRPr lang="ar-SA" sz="4000" dirty="0" smtClean="0"/>
          </a:p>
          <a:p>
            <a:pPr>
              <a:buNone/>
            </a:pPr>
            <a:endParaRPr lang="ar-SA" sz="4000" dirty="0" smtClean="0"/>
          </a:p>
          <a:p>
            <a:r>
              <a:rPr lang="ar-SA" sz="4000" dirty="0" smtClean="0"/>
              <a:t>تكوين عقليه علمية مؤمنه تبحث عن الحكمة</a:t>
            </a:r>
            <a:endParaRPr lang="ar-SA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خامسًا: الهدف </a:t>
            </a:r>
            <a:r>
              <a:rPr lang="ar-SA" sz="6000" dirty="0" err="1" smtClean="0"/>
              <a:t>الإجتماعي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sz="3200" dirty="0" smtClean="0"/>
          </a:p>
          <a:p>
            <a:r>
              <a:rPr lang="ar-SA" sz="3200" dirty="0" smtClean="0"/>
              <a:t>تنمية العلاقات الاجتماعية </a:t>
            </a:r>
            <a:r>
              <a:rPr lang="ar-SA" sz="3200" dirty="0" err="1" smtClean="0"/>
              <a:t>للفرد </a:t>
            </a:r>
            <a:r>
              <a:rPr lang="ar-SA" sz="3200" dirty="0" smtClean="0"/>
              <a:t>(كالبنيان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endParaRPr lang="ar-SA" sz="3200" dirty="0" smtClean="0"/>
          </a:p>
          <a:p>
            <a:pPr algn="ctr">
              <a:buNone/>
            </a:pPr>
            <a:r>
              <a:rPr lang="ar-SA" sz="3200" dirty="0" smtClean="0"/>
              <a:t> (مثل المؤمنين في توادهم وتراحمهم وتعاطفهم مثل الجسد إذا اشتكى منه عضو تداعى له سائر الجسد بالسهر والحمى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pPr algn="ctr">
              <a:buNone/>
            </a:pPr>
            <a:r>
              <a:rPr lang="ar-SA" sz="3200" dirty="0" smtClean="0"/>
              <a:t>(من فارق الجماعة شبرًا فمات إلا مات ميتة جاهلية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pPr algn="ctr"/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8000" dirty="0" smtClean="0"/>
              <a:t>المصادر</a:t>
            </a:r>
            <a:endParaRPr lang="ar-SA" sz="8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err="1" smtClean="0"/>
              <a:t>العقيل</a:t>
            </a:r>
            <a:r>
              <a:rPr lang="ar-SA" dirty="0" smtClean="0"/>
              <a:t>، </a:t>
            </a:r>
            <a:r>
              <a:rPr lang="ar-SA" dirty="0" err="1" smtClean="0"/>
              <a:t>عبدالله</a:t>
            </a:r>
            <a:r>
              <a:rPr lang="ar-SA" dirty="0" smtClean="0"/>
              <a:t> (</a:t>
            </a:r>
            <a:r>
              <a:rPr lang="ar-SA" dirty="0" err="1" smtClean="0"/>
              <a:t>2011م</a:t>
            </a:r>
            <a:r>
              <a:rPr lang="ar-SA" dirty="0" smtClean="0"/>
              <a:t>) التربية الإسلامية مفهومها، خصائصها، 		مصادرها، أصولها، تطبيقاتها، مربوها؛ </a:t>
            </a:r>
            <a:r>
              <a:rPr lang="ar-SA" dirty="0" err="1" smtClean="0"/>
              <a:t>ط2</a:t>
            </a:r>
            <a:r>
              <a:rPr lang="ar-SA" dirty="0" smtClean="0"/>
              <a:t>؛ مكتبة </a:t>
            </a:r>
            <a:r>
              <a:rPr lang="ar-SA" dirty="0" err="1" smtClean="0"/>
              <a:t>الرشد.</a:t>
            </a:r>
            <a:r>
              <a:rPr lang="ar-SA" dirty="0" smtClean="0"/>
              <a:t>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8000" dirty="0" smtClean="0"/>
              <a:t>التقييم</a:t>
            </a:r>
            <a:endParaRPr lang="ar-SA" sz="8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sz="4000" dirty="0" smtClean="0"/>
          </a:p>
          <a:p>
            <a:r>
              <a:rPr lang="ar-SA" sz="4000" dirty="0" smtClean="0"/>
              <a:t>اختبار: 60</a:t>
            </a:r>
          </a:p>
          <a:p>
            <a:r>
              <a:rPr lang="ar-SA" sz="4000" dirty="0" smtClean="0"/>
              <a:t>اختبار دوري: 20</a:t>
            </a:r>
          </a:p>
          <a:p>
            <a:r>
              <a:rPr lang="ar-SA" sz="4000" dirty="0" smtClean="0"/>
              <a:t>عرض </a:t>
            </a:r>
            <a:r>
              <a:rPr lang="ar-SA" sz="4000" dirty="0" err="1" smtClean="0"/>
              <a:t>بوربوينت</a:t>
            </a:r>
            <a:r>
              <a:rPr lang="ar-SA" sz="4000" dirty="0" smtClean="0"/>
              <a:t>: 5</a:t>
            </a:r>
          </a:p>
          <a:p>
            <a:r>
              <a:rPr lang="ar-SA" sz="4000" dirty="0" smtClean="0"/>
              <a:t>بحث: 10</a:t>
            </a:r>
          </a:p>
          <a:p>
            <a:r>
              <a:rPr lang="ar-SA" sz="4000" dirty="0" smtClean="0"/>
              <a:t>مشاركة صفية: 5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8000" dirty="0" smtClean="0"/>
              <a:t>المحاور</a:t>
            </a:r>
            <a:endParaRPr lang="ar-SA" sz="8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sz="4800" dirty="0" smtClean="0"/>
          </a:p>
          <a:p>
            <a:r>
              <a:rPr lang="ar-SA" sz="4800" dirty="0" smtClean="0"/>
              <a:t>مفهوم الهدف التربوي</a:t>
            </a:r>
          </a:p>
          <a:p>
            <a:r>
              <a:rPr lang="ar-SA" sz="4800" dirty="0" smtClean="0"/>
              <a:t>أهمية تحديد الأهداف التربوية</a:t>
            </a:r>
          </a:p>
          <a:p>
            <a:r>
              <a:rPr lang="ar-SA" sz="4800" dirty="0" smtClean="0"/>
              <a:t>معايير الأهداف في التربية الإسلامية</a:t>
            </a:r>
          </a:p>
          <a:p>
            <a:r>
              <a:rPr lang="ar-SA" sz="4800" dirty="0" smtClean="0"/>
              <a:t>أهم أهداف التربية الإسلامية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6000" dirty="0" smtClean="0"/>
              <a:t>أولًا: مفهوم التربية الإسلامية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الهدف</a:t>
            </a:r>
          </a:p>
          <a:p>
            <a:r>
              <a:rPr lang="ar-SA" dirty="0" smtClean="0"/>
              <a:t> </a:t>
            </a:r>
            <a:r>
              <a:rPr lang="ar-SA" sz="3600" dirty="0" smtClean="0"/>
              <a:t>تعبير عام عن القصد أو النية أو الرغبة</a:t>
            </a:r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الهدف التربوي </a:t>
            </a:r>
          </a:p>
          <a:p>
            <a:r>
              <a:rPr lang="ar-SA" sz="3600" dirty="0" smtClean="0"/>
              <a:t>الغاية المقصودة من رسم الخطط التربوية اللازمة لحياة المجتمع وتقدمه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6000" dirty="0" smtClean="0"/>
              <a:t>ثانيًا: أهمية الأهداف التربوية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sz="3200" dirty="0" smtClean="0"/>
              <a:t>تحديد بنية النظام التعليمي ومراحله وأنواعه</a:t>
            </a:r>
          </a:p>
          <a:p>
            <a:r>
              <a:rPr lang="ar-SA" sz="3200" dirty="0" smtClean="0"/>
              <a:t>تحديد برامج التعليم ومناهجه ووسائله وأساليبه ونشاطاته</a:t>
            </a:r>
          </a:p>
          <a:p>
            <a:r>
              <a:rPr lang="ar-SA" sz="3200" dirty="0" smtClean="0"/>
              <a:t>تحديد مواصفات التعليم التي تتلاءم مع واقع المجتمع وتطلعاته</a:t>
            </a:r>
          </a:p>
          <a:p>
            <a:r>
              <a:rPr lang="ar-SA" sz="3200" dirty="0" smtClean="0"/>
              <a:t>ترسم الأهداف صورة للإنسان المراد وإعداده وإنماءه 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4800" dirty="0" smtClean="0"/>
              <a:t>ثالثًا: معايير الأهداف في التربية الإسلامية</a:t>
            </a:r>
            <a:endParaRPr lang="ar-SA" sz="48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sz="3200" dirty="0" smtClean="0"/>
              <a:t>أن تتسق مع الغاية الكبرى للتربية الإسلامية (تحقيق العبودية)</a:t>
            </a:r>
          </a:p>
          <a:p>
            <a:r>
              <a:rPr lang="ar-SA" sz="3200" dirty="0" smtClean="0"/>
              <a:t>أن تكون الأهداف مشتقة من مصادر التربية الإسلامية (الثابتة والمتغيرة)</a:t>
            </a:r>
          </a:p>
          <a:p>
            <a:r>
              <a:rPr lang="ar-SA" sz="3200" dirty="0" smtClean="0"/>
              <a:t>أن تكون شاملة، لكل جوانب الشخصية</a:t>
            </a:r>
          </a:p>
          <a:p>
            <a:r>
              <a:rPr lang="ar-SA" sz="3200" dirty="0" smtClean="0"/>
              <a:t>أن تكون خالية من التناقضات (مع طبيعة الفطرة الإنسانية)</a:t>
            </a:r>
          </a:p>
          <a:p>
            <a:r>
              <a:rPr lang="ar-SA" sz="3200" dirty="0" smtClean="0"/>
              <a:t>أن تكون واقعية ممكنة التحقيق ولو هلى المدى البعيد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5400" dirty="0" smtClean="0"/>
              <a:t>رابعًا: أهمية أهداف التربية الإسلامية</a:t>
            </a:r>
            <a:endParaRPr lang="ar-SA" sz="54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sz="3200" dirty="0" smtClean="0"/>
              <a:t>تحقيق الهدف </a:t>
            </a:r>
            <a:r>
              <a:rPr lang="ar-SA" sz="3200" dirty="0" err="1" smtClean="0"/>
              <a:t>الغائي </a:t>
            </a:r>
            <a:r>
              <a:rPr lang="ar-SA" sz="3200" dirty="0" smtClean="0"/>
              <a:t>(العبودية لله تعالى) على ثلاث </a:t>
            </a:r>
            <a:r>
              <a:rPr lang="ar-SA" sz="3200" dirty="0" err="1" smtClean="0"/>
              <a:t>مستويات:</a:t>
            </a:r>
            <a:endParaRPr lang="ar-SA" sz="3200" dirty="0" smtClean="0"/>
          </a:p>
          <a:p>
            <a:pPr>
              <a:buNone/>
            </a:pPr>
            <a:endParaRPr lang="ar-SA" sz="3200" dirty="0" smtClean="0"/>
          </a:p>
          <a:p>
            <a:r>
              <a:rPr lang="ar-SA" sz="3200" dirty="0" smtClean="0"/>
              <a:t>المستوى </a:t>
            </a:r>
            <a:r>
              <a:rPr lang="ar-SA" sz="3200" dirty="0" err="1" smtClean="0"/>
              <a:t>الفردي </a:t>
            </a:r>
            <a:r>
              <a:rPr lang="ar-SA" sz="3200" dirty="0" smtClean="0"/>
              <a:t>(تكوين المسلم الحق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r>
              <a:rPr lang="ar-SA" sz="3200" dirty="0" smtClean="0"/>
              <a:t>المستوى </a:t>
            </a:r>
            <a:r>
              <a:rPr lang="ar-SA" sz="3200" dirty="0" err="1" smtClean="0"/>
              <a:t>المجتمعي </a:t>
            </a:r>
            <a:r>
              <a:rPr lang="ar-SA" sz="3200" dirty="0" smtClean="0"/>
              <a:t>(خلق مجتمع مسلم عصري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r>
              <a:rPr lang="ar-SA" sz="3200" dirty="0" smtClean="0"/>
              <a:t>المستوى </a:t>
            </a:r>
            <a:r>
              <a:rPr lang="ar-SA" sz="3200" dirty="0" err="1" smtClean="0"/>
              <a:t>العالمي </a:t>
            </a:r>
            <a:r>
              <a:rPr lang="ar-SA" sz="3200" dirty="0" smtClean="0"/>
              <a:t>(نشر السلام وتقوية أواصر الإخوة بين الشعوب</a:t>
            </a:r>
            <a:r>
              <a:rPr lang="ar-SA" sz="3200" dirty="0" err="1" smtClean="0"/>
              <a:t>)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5400" dirty="0" smtClean="0"/>
              <a:t>أولًا: الهدف الديني</a:t>
            </a:r>
            <a:endParaRPr lang="ar-SA" sz="54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r>
              <a:rPr lang="ar-SA" sz="4800" dirty="0" smtClean="0"/>
              <a:t>(وما خلقت الجن والإنس إلا ليعبدون</a:t>
            </a:r>
            <a:r>
              <a:rPr lang="ar-SA" sz="4800" dirty="0" err="1" smtClean="0"/>
              <a:t>)</a:t>
            </a:r>
            <a:endParaRPr lang="ar-SA" sz="4800" dirty="0" smtClean="0"/>
          </a:p>
          <a:p>
            <a:endParaRPr lang="ar-SA" dirty="0" smtClean="0"/>
          </a:p>
          <a:p>
            <a:r>
              <a:rPr lang="ar-SA" dirty="0" smtClean="0"/>
              <a:t>العبادة وسيلة إصلاح الفرد والمجتمع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ثانيًا: الهدف الدنيوي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ar-SA" sz="3200" dirty="0" smtClean="0"/>
          </a:p>
          <a:p>
            <a:r>
              <a:rPr lang="ar-SA" sz="3200" dirty="0" err="1" smtClean="0"/>
              <a:t>الإهتمام</a:t>
            </a:r>
            <a:r>
              <a:rPr lang="ar-SA" sz="3200" dirty="0" smtClean="0"/>
              <a:t> بالتدريب الميداني وإتقان العمل والتربية المهنية</a:t>
            </a:r>
          </a:p>
          <a:p>
            <a:endParaRPr lang="ar-SA" sz="3200" dirty="0" smtClean="0"/>
          </a:p>
          <a:p>
            <a:pPr algn="ctr">
              <a:buNone/>
            </a:pPr>
            <a:r>
              <a:rPr lang="ar-SA" sz="3200" dirty="0" smtClean="0"/>
              <a:t> (هو الذي جعل لكم الأرض </a:t>
            </a:r>
            <a:r>
              <a:rPr lang="ar-SA" sz="3200" dirty="0" err="1" smtClean="0"/>
              <a:t>ذلولًا</a:t>
            </a:r>
            <a:r>
              <a:rPr lang="ar-SA" sz="3200" dirty="0" smtClean="0"/>
              <a:t> فامشوا في مناكبها وكلوا من رزقه وإليه النشور</a:t>
            </a:r>
            <a:r>
              <a:rPr lang="ar-SA" sz="3200" dirty="0" err="1" smtClean="0"/>
              <a:t>)</a:t>
            </a:r>
            <a:endParaRPr lang="ar-SA" sz="3200" dirty="0" smtClean="0"/>
          </a:p>
          <a:p>
            <a:endParaRPr lang="ar-SA" sz="3200" dirty="0" smtClean="0"/>
          </a:p>
          <a:p>
            <a:r>
              <a:rPr lang="ar-SA" sz="3200" dirty="0" smtClean="0"/>
              <a:t>العمل الذي يناسب إمكانات الفرد وطاقاته</a:t>
            </a:r>
          </a:p>
          <a:p>
            <a:pPr>
              <a:buNone/>
            </a:pPr>
            <a:endParaRPr lang="ar-SA" sz="3200" dirty="0" smtClean="0"/>
          </a:p>
          <a:p>
            <a:pPr algn="ctr">
              <a:buNone/>
            </a:pPr>
            <a:r>
              <a:rPr lang="ar-SA" sz="3200" dirty="0" smtClean="0"/>
              <a:t>(لا يكلف الله نفسًا إلا وسعها</a:t>
            </a:r>
            <a:r>
              <a:rPr lang="ar-SA" sz="3200" dirty="0" err="1" smtClean="0"/>
              <a:t>)</a:t>
            </a:r>
            <a:endParaRPr lang="ar-SA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ثالثًا: الهدف الأخلاقي</a:t>
            </a:r>
            <a:endParaRPr lang="ar-SA" sz="6000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ar-SA" sz="4000" dirty="0" smtClean="0"/>
          </a:p>
          <a:p>
            <a:r>
              <a:rPr lang="ar-SA" sz="4000" dirty="0" smtClean="0"/>
              <a:t>تهذيب الخلق من أجل بناء إنسان على خلق عظيم</a:t>
            </a:r>
          </a:p>
          <a:p>
            <a:endParaRPr lang="ar-SA" sz="4000" dirty="0" smtClean="0"/>
          </a:p>
          <a:p>
            <a:r>
              <a:rPr lang="ar-SA" sz="4000" dirty="0" smtClean="0"/>
              <a:t>حسن الخلق زينة الإنسان ومن أسباب سعادته</a:t>
            </a:r>
          </a:p>
          <a:p>
            <a:endParaRPr lang="ar-SA" sz="4000" dirty="0" smtClean="0"/>
          </a:p>
          <a:p>
            <a:r>
              <a:rPr lang="ar-SA" sz="4000" dirty="0" smtClean="0"/>
              <a:t>حدد الإسلام مجموعة من القيم </a:t>
            </a:r>
            <a:r>
              <a:rPr lang="ar-SA" sz="4000" dirty="0" err="1" smtClean="0"/>
              <a:t>الثابته</a:t>
            </a:r>
            <a:r>
              <a:rPr lang="ar-SA" sz="4000" dirty="0" smtClean="0"/>
              <a:t> (الصدق، </a:t>
            </a:r>
            <a:r>
              <a:rPr lang="ar-SA" sz="4000" dirty="0" err="1" smtClean="0"/>
              <a:t>والأمانة،...)</a:t>
            </a:r>
            <a:endParaRPr lang="ar-SA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</TotalTime>
  <Words>376</Words>
  <Application>Microsoft Office PowerPoint</Application>
  <PresentationFormat>عرض على الشاشة (3:4)‏</PresentationFormat>
  <Paragraphs>85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حضري</vt:lpstr>
      <vt:lpstr>أهداف التربية الإسلامية</vt:lpstr>
      <vt:lpstr>المحاور</vt:lpstr>
      <vt:lpstr>أولًا: مفهوم التربية الإسلامية</vt:lpstr>
      <vt:lpstr>ثانيًا: أهمية الأهداف التربوية</vt:lpstr>
      <vt:lpstr>ثالثًا: معايير الأهداف في التربية الإسلامية</vt:lpstr>
      <vt:lpstr>رابعًا: أهمية أهداف التربية الإسلامية</vt:lpstr>
      <vt:lpstr>أولًا: الهدف الديني</vt:lpstr>
      <vt:lpstr>ثانيًا: الهدف الدنيوي</vt:lpstr>
      <vt:lpstr>ثالثًا: الهدف الأخلاقي</vt:lpstr>
      <vt:lpstr>رابعًا:الهدف العلمي</vt:lpstr>
      <vt:lpstr>خامسًا: الهدف الإجتماعي</vt:lpstr>
      <vt:lpstr>المصادر</vt:lpstr>
      <vt:lpstr>التقييم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أهداف التربية الإسلامية</dc:title>
  <dc:creator>user 1</dc:creator>
  <cp:lastModifiedBy>MAx</cp:lastModifiedBy>
  <cp:revision>20</cp:revision>
  <dcterms:created xsi:type="dcterms:W3CDTF">2014-02-25T16:00:58Z</dcterms:created>
  <dcterms:modified xsi:type="dcterms:W3CDTF">2014-03-02T00:46:55Z</dcterms:modified>
</cp:coreProperties>
</file>