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B7D73BA6-6ACD-41B6-82F0-0CC38556F7A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7D73BA6-6ACD-41B6-82F0-0CC38556F7A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B7D73BA6-6ACD-41B6-82F0-0CC38556F7A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7D73BA6-6ACD-41B6-82F0-0CC38556F7A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D5FDE9A-0CBA-43E8-82F2-4DC257CD574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7D73BA6-6ACD-41B6-82F0-0CC38556F7A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D5FDE9A-0CBA-43E8-82F2-4DC257CD5747}" type="datetimeFigureOut">
              <a:rPr lang="ar-SA" smtClean="0"/>
              <a:t>08/06/36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7D73BA6-6ACD-41B6-82F0-0CC38556F7A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70000" lnSpcReduction="20000"/>
          </a:bodyPr>
          <a:lstStyle/>
          <a:p>
            <a:r>
              <a:rPr lang="ar-SA" dirty="0"/>
              <a:t> </a:t>
            </a:r>
            <a:endParaRPr lang="en-US" dirty="0"/>
          </a:p>
          <a:p>
            <a:r>
              <a:rPr lang="ar-SA" b="1" dirty="0"/>
              <a:t>فريق الجودة يزور كلية التربية بالزلفي </a:t>
            </a:r>
            <a:endParaRPr lang="en-US" dirty="0"/>
          </a:p>
          <a:p>
            <a:r>
              <a:rPr lang="ar-SA" b="1" dirty="0"/>
              <a:t>     قام فريق مراجعة البرامج الأكثر جاهزية للاعتماد الأكاديمي بزيارةٍ لكلية التربية بالزلفي يوم الأربعاء 28/1/</a:t>
            </a:r>
            <a:r>
              <a:rPr lang="ar-SA" b="1" dirty="0" err="1"/>
              <a:t>1434ه</a:t>
            </a:r>
            <a:r>
              <a:rPr lang="ar-SA" b="1" dirty="0"/>
              <a:t>ـ وعلى رأسهم وكيل عمادة الجودة وتطوير المهارات الأستاذ/ عبدالرحمن الربيعان، وعمل جولة ميدانية لمرافق الكلية وبالأخص قسم الكيمياء ومختبرات القسم ومركز الجودة ، وقد تكون الفريق من كل من : د . منى دسوقي ، د. آمال محمد عبدالباقي ، </a:t>
            </a:r>
            <a:r>
              <a:rPr lang="ar-SA" b="1" dirty="0" err="1"/>
              <a:t>أ.بدرية</a:t>
            </a:r>
            <a:r>
              <a:rPr lang="ar-SA" b="1" dirty="0"/>
              <a:t> السيف ،  </a:t>
            </a:r>
            <a:r>
              <a:rPr lang="ar-SA" b="1" dirty="0" err="1"/>
              <a:t>أ.جواهر</a:t>
            </a:r>
            <a:r>
              <a:rPr lang="ar-SA" b="1" dirty="0"/>
              <a:t> </a:t>
            </a:r>
            <a:r>
              <a:rPr lang="ar-SA" b="1" dirty="0" err="1"/>
              <a:t>الأحيدب</a:t>
            </a:r>
            <a:r>
              <a:rPr lang="ar-SA" b="1" dirty="0"/>
              <a:t> .</a:t>
            </a:r>
            <a:endParaRPr lang="en-US" dirty="0"/>
          </a:p>
          <a:p>
            <a:r>
              <a:rPr lang="ar-SA" b="1" dirty="0"/>
              <a:t>  وقد استقبل عميد كلية التربية بالزلفي د. عبدالله بن خليفة </a:t>
            </a:r>
            <a:r>
              <a:rPr lang="ar-SA" b="1" dirty="0" err="1"/>
              <a:t>السويكت</a:t>
            </a:r>
            <a:r>
              <a:rPr lang="ar-SA" b="1" dirty="0"/>
              <a:t> وكيل عمادة الجودة وتطوير المهارات الأستاذ عبدالرحمن الربيعان في مكتبه ورحب به وشكره على الزيارة وبين حرص الكلية على جاهزية أقسامها للاعتماد الأكاديمي ودارت بينهما الأحاديث المتنوعة ذات الاهتمام المشترك.</a:t>
            </a:r>
            <a:endParaRPr lang="en-US" dirty="0"/>
          </a:p>
          <a:p>
            <a:r>
              <a:rPr lang="ar-SA" b="1" dirty="0"/>
              <a:t>ثم قام الأستاذ عبدالرحمن الربيعان بجولة على أقسام الكلية بصحبة وكيل الكلية للدراسات والتطوير </a:t>
            </a:r>
            <a:r>
              <a:rPr lang="ar-SA" b="1" dirty="0" err="1"/>
              <a:t>د.راشد</a:t>
            </a:r>
            <a:r>
              <a:rPr lang="ar-SA" b="1" dirty="0"/>
              <a:t> الثنيان، وتوقف قليلاً في مركز الجودة بالكلية وأطلعه رئيس مركز الجودة د. عبدالحكيم رضوان على أعمال المركز وجهوده حيث نال استحسان وكيل عمادة الجودة.</a:t>
            </a:r>
            <a:endParaRPr lang="en-US" dirty="0"/>
          </a:p>
          <a:p>
            <a:r>
              <a:rPr lang="ar-SA" b="1" dirty="0"/>
              <a:t>     كما استقبل أعضاء الفريق الزائر في القسم النسائي مشرفة مركز الجودة الأستاذة اللولو العامر ومنسقة المركز سهام الفايز بالتعاون مع وحدة الإعلام والعلاقات العامة تتقدمهم رئيسة </a:t>
            </a:r>
            <a:r>
              <a:rPr lang="ar-SA" dirty="0"/>
              <a:t> </a:t>
            </a:r>
            <a:endParaRPr lang="en-US" dirty="0"/>
          </a:p>
          <a:p>
            <a:r>
              <a:rPr lang="en-US" dirty="0"/>
              <a:t> </a:t>
            </a:r>
          </a:p>
          <a:p>
            <a:pPr marL="0" indent="0">
              <a:buNone/>
            </a:pPr>
            <a:endParaRPr lang="ar-SA" dirty="0"/>
          </a:p>
        </p:txBody>
      </p:sp>
    </p:spTree>
    <p:extLst>
      <p:ext uri="{BB962C8B-B14F-4D97-AF65-F5344CB8AC3E}">
        <p14:creationId xmlns:p14="http://schemas.microsoft.com/office/powerpoint/2010/main" val="194683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47500" lnSpcReduction="20000"/>
          </a:bodyPr>
          <a:lstStyle/>
          <a:p>
            <a:r>
              <a:rPr lang="ar-SA" b="1" dirty="0" smtClean="0"/>
              <a:t>وحدة الإعلام الأستاذة غادة </a:t>
            </a:r>
            <a:r>
              <a:rPr lang="ar-SA" b="1" dirty="0" err="1" smtClean="0"/>
              <a:t>الدعفس</a:t>
            </a:r>
            <a:r>
              <a:rPr lang="ar-SA" b="1" dirty="0" smtClean="0"/>
              <a:t> .</a:t>
            </a:r>
            <a:endParaRPr lang="en-US" dirty="0" smtClean="0"/>
          </a:p>
          <a:p>
            <a:r>
              <a:rPr lang="ar-SA" b="1" dirty="0" smtClean="0"/>
              <a:t>وقد أعدت غرفة خاصة بالفريق تحوي التجهيزات اللازمة, من ضيافة وأجهزة تواصل بين شبكة البنين والبنات.</a:t>
            </a:r>
            <a:endParaRPr lang="en-US" dirty="0" smtClean="0"/>
          </a:p>
          <a:p>
            <a:r>
              <a:rPr lang="ar-SA" b="1" dirty="0" smtClean="0"/>
              <a:t>   وتم الترحيب بالضيوف من قبل الأستاذة اللولو العامر والتعارف بين أعضاء الفريق وقسم مركز الجودة ورئيسة قسم الكيمياء د. جيهان العميري ورئيسة قسم الرياضيات د. نادية سلطان.</a:t>
            </a:r>
            <a:endParaRPr lang="en-US" dirty="0" smtClean="0"/>
          </a:p>
          <a:p>
            <a:r>
              <a:rPr lang="ar-SA" b="1" dirty="0" smtClean="0"/>
              <a:t>  بدئت الزيارة للقسم النسائي بعقد لقاء مع وكيل عمادة الجودة عبر الشبكة التلفزيونية.</a:t>
            </a:r>
            <a:endParaRPr lang="en-US" dirty="0" smtClean="0"/>
          </a:p>
          <a:p>
            <a:r>
              <a:rPr lang="ar-SA" b="1" dirty="0" smtClean="0"/>
              <a:t>افتتح اللقاء وكيل الكلية للدراسات والتطوير </a:t>
            </a:r>
            <a:r>
              <a:rPr lang="ar-SA" b="1" dirty="0" err="1" smtClean="0"/>
              <a:t>د.راشد</a:t>
            </a:r>
            <a:r>
              <a:rPr lang="ar-SA" b="1" dirty="0" smtClean="0"/>
              <a:t> الثنيان رحب فيها بأعضاء الفريق والشكر للبرامج التي تقدمت للاعتماد الأكاديمي والجهد المبذول للوصول إلى ما وصلوا إليه.</a:t>
            </a:r>
            <a:endParaRPr lang="en-US" dirty="0" smtClean="0"/>
          </a:p>
          <a:p>
            <a:r>
              <a:rPr lang="ar-SA" b="1" dirty="0" smtClean="0"/>
              <a:t>    ثم كلمة وكيل عمادة الجودة وتطوير المهارات أ. عبدالرحمن الربيعان تحدث في البداية عن الهدف من الزيارة وهو مراجعة الفريق الزائر لبعض البرامج التي تقدمت للاعتماد وزيارة مرافق الكلية ومركز الجودة, حيث إن اللجنة لا تعتمد على الورق بل بالزيارة الميدانية, ومن ثم تطرق لمشروع تطوير جامعة المجمعة القادم  مع الهيئة الوطنية بأذن الله, ثم اختتم </a:t>
            </a:r>
            <a:r>
              <a:rPr lang="ar-SA" b="1" dirty="0" err="1" smtClean="0"/>
              <a:t>سعادتة</a:t>
            </a:r>
            <a:r>
              <a:rPr lang="ar-SA" b="1" dirty="0" smtClean="0"/>
              <a:t> حديثه بالشكر لجميع البرامج التي تقدمت للاعتماد الأكاديمي سائلا المولى دوام التوفيق.</a:t>
            </a:r>
            <a:endParaRPr lang="en-US" dirty="0" smtClean="0"/>
          </a:p>
          <a:p>
            <a:r>
              <a:rPr lang="ar-SA" b="1" dirty="0" smtClean="0"/>
              <a:t>  ثم مداخلة د. منى دسوقي عضو لجنة فريق مراجعة البرامج الأكثر جاهزية للاعتماد الأكاديمي تقدمت فيها بالشكر لعمادة الجودة على جهدهم المبذول لتطوير البرامج ثم تحدثت عن مهام اللجنة لهذا اليوم حيث ستقوم بزيارة لقسم الكيمياء ومختبراته ومراجعة الملفات المقدمة للاعتماد انتهاء بكتابة تقرير مفصل عن الزيارة.</a:t>
            </a:r>
            <a:endParaRPr lang="en-US" dirty="0" smtClean="0"/>
          </a:p>
          <a:p>
            <a:r>
              <a:rPr lang="ar-SA" b="1" dirty="0" smtClean="0"/>
              <a:t>ثم جولة ميدانية لمرافق الكلية وقسم الكيمياء والمختبرات والقاعات الدراسية ومركز الجودة .</a:t>
            </a:r>
            <a:endParaRPr lang="en-US" dirty="0" smtClean="0"/>
          </a:p>
          <a:p>
            <a:r>
              <a:rPr lang="ar-SA" b="1" dirty="0" smtClean="0"/>
              <a:t>لقاء الفريق  مع رئيسة وأعضاء وإداريات وخريجات وطالبات قسم الكيمياء .</a:t>
            </a:r>
            <a:endParaRPr lang="en-US" dirty="0" smtClean="0"/>
          </a:p>
          <a:p>
            <a:r>
              <a:rPr lang="ar-SA" b="1" dirty="0" smtClean="0"/>
              <a:t>زيارة مكتب مركز الجودة في القسم النسائي والقيام بمراجعة ملفات قسم الكيمياء المقدمة للاعتماد الأكاديمي .</a:t>
            </a:r>
            <a:endParaRPr lang="en-US" dirty="0" smtClean="0"/>
          </a:p>
          <a:p>
            <a:r>
              <a:rPr lang="ar-SA" b="1" dirty="0" smtClean="0"/>
              <a:t>اجتماع الفريق بمركز الجودة لكتابة التقرير.</a:t>
            </a:r>
            <a:endParaRPr lang="en-US" dirty="0" smtClean="0"/>
          </a:p>
          <a:p>
            <a:r>
              <a:rPr lang="ar-SA" b="1" dirty="0" smtClean="0"/>
              <a:t>في نهاية الزيارة قدم مركز الجودة إهداء للفريق الزائر، ثم ودع كما استقبل بكل حفاوة وتقدير.</a:t>
            </a:r>
            <a:endParaRPr lang="en-US" dirty="0" smtClean="0"/>
          </a:p>
          <a:p>
            <a:pPr marL="0" indent="0">
              <a:buNone/>
            </a:pPr>
            <a:endParaRPr lang="ar-SA" dirty="0"/>
          </a:p>
        </p:txBody>
      </p:sp>
    </p:spTree>
    <p:extLst>
      <p:ext uri="{BB962C8B-B14F-4D97-AF65-F5344CB8AC3E}">
        <p14:creationId xmlns:p14="http://schemas.microsoft.com/office/powerpoint/2010/main" val="31498791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1d4771dfdfc28b4d2ba7fde4d5c1234a1acb9d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24</Words>
  <Application>Microsoft Office PowerPoint</Application>
  <PresentationFormat>عرض على الشاشة (3:4)‏</PresentationFormat>
  <Paragraphs>19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2015-03-28T05:12:04Z</dcterms:created>
  <dcterms:modified xsi:type="dcterms:W3CDTF">2015-03-28T05:12:54Z</dcterms:modified>
</cp:coreProperties>
</file>