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%D8%A7%D9%84%D8%B9%D9%85%D8%A7%D8%AF%D8%A7%D8%AA/%D8%B9%D9%85%D8%A7%D8%AF%D8%A9-%D8%B4%D8%A4%D9%88%D9%86-%D8%A7%D9%84%D9%85%D9%83%D8%AA%D8%A8%D8%A7%D8%AA/%D9%85%D9%83%D8%AA%D8%A8%D8%A9-%D9%83%D9%84%D9%8A%D8%A9-%D8%A7%D9%84%D8%B9%D9%84%D9%88%D9%85-%D9%88%D8%A7%D9%84%D8%AF%D8%B1%D8%A7%D8%B3%D8%A7%D8%AA-%D8%A7%D9%84%D8%A7%D9%86%D8%B3%D8%A7%D9%86%D9%8A%D8%A9-%D8%A8%D8%B1%D9%85%D8%A7%D8%AD-%D8%B7%D8%A7%D9%84%D8%A8%D8%A7%D8%A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hlinkClick r:id="rId2"/>
              </a:rPr>
              <a:t>مكتبة كلية العلوم والدراسات الانسانية برماح طالبات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 smtClean="0"/>
              <a:t>لموقع والمساحة</a:t>
            </a:r>
          </a:p>
          <a:p>
            <a:pPr rtl="1" fontAlgn="t"/>
            <a:r>
              <a:rPr lang="ar-SA" b="1" dirty="0" smtClean="0"/>
              <a:t>تقع المكتبة  في كلية العلوم والدراسات الإنسانية برماح قسم الطالبات في الدور الأرضي على مساحة (200) مترا مربعاً تقريباً</a:t>
            </a:r>
          </a:p>
          <a:p>
            <a:pPr rtl="1" fontAlgn="t"/>
            <a:r>
              <a:rPr lang="ar-SA" b="1" dirty="0" smtClean="0"/>
              <a:t>أقسام المكتبة:</a:t>
            </a:r>
          </a:p>
          <a:p>
            <a:pPr rtl="1" fontAlgn="t"/>
            <a:r>
              <a:rPr lang="ar-SA" b="1" dirty="0" smtClean="0"/>
              <a:t>إدارة المكتبة   </a:t>
            </a:r>
          </a:p>
          <a:p>
            <a:pPr rtl="1" fontAlgn="t"/>
            <a:r>
              <a:rPr lang="ar-SA" b="1" dirty="0" smtClean="0"/>
              <a:t>خدمات المستفيدين</a:t>
            </a:r>
          </a:p>
          <a:p>
            <a:pPr rtl="1" fontAlgn="t"/>
            <a:r>
              <a:rPr lang="ar-SA" b="1" dirty="0" smtClean="0"/>
              <a:t>الفهرس الالكتروني    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 fontScale="90000"/>
          </a:bodyPr>
          <a:lstStyle/>
          <a:p>
            <a:pPr rtl="1" fontAlgn="t"/>
            <a:r>
              <a:rPr lang="ar-SA" b="1" dirty="0" smtClean="0"/>
              <a:t>مقتنيات المكتبة:</a:t>
            </a:r>
            <a:br>
              <a:rPr lang="ar-SA" b="1" dirty="0" smtClean="0"/>
            </a:br>
            <a:r>
              <a:rPr lang="ar-SA" b="1" dirty="0" smtClean="0"/>
              <a:t>تحتوي المكتبة على مجموعة متنوعة من مصادر المعلومات موضوعياً ولغوياً بعدد 1100عنوانا وبحوالي 2400نسخة ومجلدا في جميع المعارف والعلوم والدراسات الإنسانية والمعارف العامة</a:t>
            </a:r>
            <a:br>
              <a:rPr lang="ar-SA" b="1" dirty="0" smtClean="0"/>
            </a:br>
            <a:r>
              <a:rPr lang="ar-SA" b="1" dirty="0" smtClean="0"/>
              <a:t>أنظمة المكتبة:</a:t>
            </a:r>
            <a:br>
              <a:rPr lang="ar-SA" b="1" dirty="0" smtClean="0"/>
            </a:br>
            <a:r>
              <a:rPr lang="ar-SA" b="1" dirty="0" smtClean="0"/>
              <a:t>يتم إدارة المكتبات وفهارسها من خلال نظام كوها الذي يعد من النظم الحديثة في إدارة المكتبات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rtl="1" fontAlgn="t"/>
            <a:r>
              <a:rPr lang="ar-SA" b="1" dirty="0" smtClean="0"/>
              <a:t>خدمات المكتبة:</a:t>
            </a:r>
            <a:br>
              <a:rPr lang="ar-SA" b="1" dirty="0" smtClean="0"/>
            </a:br>
            <a:r>
              <a:rPr lang="ar-SA" b="1" dirty="0" smtClean="0"/>
              <a:t>خدمة الإطلاع الداخلي</a:t>
            </a:r>
            <a:br>
              <a:rPr lang="ar-SA" b="1" dirty="0" smtClean="0"/>
            </a:br>
            <a:r>
              <a:rPr lang="ar-SA" b="1" dirty="0" smtClean="0"/>
              <a:t>البحث الآلي في فهارس المكتبات</a:t>
            </a:r>
            <a:br>
              <a:rPr lang="ar-SA" b="1" dirty="0" smtClean="0"/>
            </a:br>
            <a:r>
              <a:rPr lang="ar-SA" b="1" dirty="0" smtClean="0"/>
              <a:t>الخدمات المرجعية  </a:t>
            </a:r>
            <a:br>
              <a:rPr lang="ar-SA" b="1" dirty="0" smtClean="0"/>
            </a:br>
            <a:r>
              <a:rPr lang="ar-SA" b="1" dirty="0" smtClean="0"/>
              <a:t>التصوير               </a:t>
            </a:r>
            <a:br>
              <a:rPr lang="ar-SA" b="1" dirty="0" smtClean="0"/>
            </a:br>
            <a:r>
              <a:rPr lang="ar-SA" b="1" dirty="0" smtClean="0"/>
              <a:t>الإحاطة الجارية     </a:t>
            </a:r>
            <a:br>
              <a:rPr lang="ar-SA" b="1" dirty="0" smtClean="0"/>
            </a:br>
            <a:r>
              <a:rPr lang="ar-SA" b="1" dirty="0" smtClean="0"/>
              <a:t>خدمة الانترنت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pPr rtl="1" fontAlgn="t"/>
            <a:r>
              <a:rPr lang="ar-SA" b="1" dirty="0" smtClean="0"/>
              <a:t>ليات التواصل:</a:t>
            </a:r>
            <a:br>
              <a:rPr lang="ar-SA" b="1" dirty="0" smtClean="0"/>
            </a:br>
            <a:r>
              <a:rPr lang="ar-SA" b="1" dirty="0" smtClean="0"/>
              <a:t>¨   البريد الالكتروني:</a:t>
            </a:r>
            <a:r>
              <a:rPr lang="en-US" b="1" smtClean="0">
                <a:hlinkClick r:id="rId2"/>
              </a:rPr>
              <a:t>Dla@mu.edu.sa</a:t>
            </a:r>
            <a:r>
              <a:rPr lang="en-US" b="1" smtClean="0"/>
              <a:t/>
            </a:r>
            <a:br>
              <a:rPr lang="en-US" b="1" smtClean="0"/>
            </a:b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مكتبة كلية العلوم والدراسات الانسانية برماح طالبات</vt:lpstr>
      <vt:lpstr>مقتنيات المكتبة: تحتوي المكتبة على مجموعة متنوعة من مصادر المعلومات موضوعياً ولغوياً بعدد 1100عنوانا وبحوالي 2400نسخة ومجلدا في جميع المعارف والعلوم والدراسات الإنسانية والمعارف العامة أنظمة المكتبة: يتم إدارة المكتبات وفهارسها من خلال نظام كوها الذي يعد من النظم الحديثة في إدارة المكتبات </vt:lpstr>
      <vt:lpstr>خدمات المكتبة: خدمة الإطلاع الداخلي البحث الآلي في فهارس المكتبات الخدمات المرجعية   التصوير                الإحاطة الجارية      خدمة الانترنت </vt:lpstr>
      <vt:lpstr>ليات التواصل: ¨   البريد الالكتروني:Dla@mu.edu.sa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مكتبة كلية العلوم والدراسات الانسانية برماح طالبات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2015-03-31T09:37:17Z</dcterms:modified>
</cp:coreProperties>
</file>