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9%88%D8%A7%D9%84%D8%AF%D8%B1%D8%A7%D8%B3%D8%A7%D8%AA-%D8%A7%D9%84%D8%A7%D9%86%D8%B3%D8%A7%D9%86%D9%8A%D8%A9-%D8%A8%D8%A7%D9%84%D8%BA%D8%A7%D8%B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مكتبة كلية العلوم والدراسات الانسانية بالغاط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t"/>
            <a:r>
              <a:rPr lang="ar-SA" b="1" dirty="0" smtClean="0"/>
              <a:t>الموقع والمساحة:</a:t>
            </a:r>
          </a:p>
          <a:p>
            <a:pPr rtl="1" fontAlgn="t"/>
            <a:r>
              <a:rPr lang="ar-SA" b="1" dirty="0" smtClean="0"/>
              <a:t>تقع المكتبة كلية العلوم والدراسات الإنسانية بالغاط في الدور الأرضي على مساحة (160) متر مربعاً تقريباً</a:t>
            </a:r>
          </a:p>
          <a:p>
            <a:pPr rtl="1" fontAlgn="t"/>
            <a:r>
              <a:rPr lang="ar-SA" b="1" dirty="0" smtClean="0"/>
              <a:t>مقتنيات المكتبة:</a:t>
            </a:r>
          </a:p>
          <a:p>
            <a:pPr rtl="1" fontAlgn="t"/>
            <a:r>
              <a:rPr lang="ar-SA" b="1" dirty="0" smtClean="0"/>
              <a:t>تحتوي المكتبة على مجموعة متنوعة من مصادر المعلومات موضوعياً ولغوياً بعدد 1200عنوانا وبحوالي 2300نسخة ومجلدا في جميع المعارف والعلوم والدراسات الإنسانية والمعارف العامة</a:t>
            </a:r>
          </a:p>
          <a:p>
            <a:pPr rtl="1" fontAlgn="t"/>
            <a:r>
              <a:rPr lang="ar-SA" b="1" dirty="0" smtClean="0"/>
              <a:t>أنظمة المكتبة:</a:t>
            </a:r>
          </a:p>
          <a:p>
            <a:pPr rtl="1" fontAlgn="t"/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 fontAlgn="t"/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آليات التواصل: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مكتبة كلية العلوم والدراسات الانسانية بالغاط</vt:lpstr>
      <vt:lpstr>خدمة الإطلاع الداخلي البحث الآلي في فهارس المكتبات الخدمات المرجعية   التصوير                الإحاطة الجارية      خدمة الانترنت </vt:lpstr>
      <vt:lpstr>آليات التواصل: ¨   البريد الالكتروني:Dla@mu.edu.sa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والدراسات الانسانية بالغاط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2015-03-31T09:30:15Z</dcterms:modified>
</cp:coreProperties>
</file>