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u.edu.sa/ar/%D8%A7%D9%84%D8%B9%D9%85%D8%A7%D8%AF%D8%A7%D8%AA/%D8%B9%D9%85%D8%A7%D8%AF%D8%A9-%D8%B4%D8%A4%D9%88%D9%86-%D8%A7%D9%84%D9%85%D9%83%D8%AA%D8%A8%D8%A7%D8%AA/%D9%85%D9%83%D8%AA%D8%A8%D8%A9-%D9%83%D9%84%D9%8A%D8%A9-%D8%A7%D9%84%D8%B9%D9%84%D9%88%D9%85-%D8%A8%D8%A7%D9%84%D8%B2%D9%84%D9%81%D9%8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Dla@mu.edu.sa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hlinkClick r:id="rId2"/>
              </a:rPr>
              <a:t>مكتبة كلية العلوم بالزلفي</a:t>
            </a:r>
            <a:endParaRPr lang="ar-S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1" fontAlgn="t"/>
            <a:r>
              <a:rPr lang="ar-SA" b="1" dirty="0" smtClean="0"/>
              <a:t>مقتنيات المكتبة:</a:t>
            </a:r>
          </a:p>
          <a:p>
            <a:pPr rtl="1" fontAlgn="t"/>
            <a:r>
              <a:rPr lang="ar-SA" b="1" dirty="0" smtClean="0"/>
              <a:t>تحتوي المكتبة على مجموعة متنوعة من مصادر المعلومات تقدر بعدد 280 عنوانا وبحوالي 845 نسخة ومجلدا في جميع العلوم الطبيعية</a:t>
            </a:r>
          </a:p>
          <a:p>
            <a:pPr rtl="1" fontAlgn="t"/>
            <a:r>
              <a:rPr lang="ar-SA" b="1" dirty="0" smtClean="0"/>
              <a:t>أنظمة المكتبة:</a:t>
            </a:r>
          </a:p>
          <a:p>
            <a:pPr rtl="1" fontAlgn="t"/>
            <a:r>
              <a:rPr lang="ar-SA" b="1" dirty="0" smtClean="0"/>
              <a:t>يتم إدارة المكتبات وفهارسها من خلال نظام كوها الذي يعد من النظم الحديثة في إدارة المكتبات</a:t>
            </a:r>
          </a:p>
          <a:p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</p:spPr>
        <p:txBody>
          <a:bodyPr/>
          <a:lstStyle/>
          <a:p>
            <a:pPr rtl="1" fontAlgn="t"/>
            <a:r>
              <a:rPr lang="ar-SA" b="1" dirty="0" smtClean="0"/>
              <a:t>خدمات المكتبة:</a:t>
            </a:r>
            <a:br>
              <a:rPr lang="ar-SA" b="1" dirty="0" smtClean="0"/>
            </a:br>
            <a:r>
              <a:rPr lang="ar-SA" b="1" dirty="0" smtClean="0"/>
              <a:t>خدمة الإطلاع الداخلي</a:t>
            </a:r>
            <a:br>
              <a:rPr lang="ar-SA" b="1" dirty="0" smtClean="0"/>
            </a:br>
            <a:r>
              <a:rPr lang="ar-SA" b="1" dirty="0" smtClean="0"/>
              <a:t>البحث الآلي في فهارس المكتبات</a:t>
            </a:r>
            <a:br>
              <a:rPr lang="ar-SA" b="1" dirty="0" smtClean="0"/>
            </a:br>
            <a:r>
              <a:rPr lang="ar-SA" b="1" dirty="0" smtClean="0"/>
              <a:t>الخدمات المرجعية  </a:t>
            </a:r>
            <a:br>
              <a:rPr lang="ar-SA" b="1" dirty="0" smtClean="0"/>
            </a:br>
            <a:r>
              <a:rPr lang="ar-SA" b="1" dirty="0" smtClean="0"/>
              <a:t>التصوير               </a:t>
            </a:r>
            <a:br>
              <a:rPr lang="ar-SA" b="1" dirty="0" smtClean="0"/>
            </a:br>
            <a:r>
              <a:rPr lang="ar-SA" b="1" dirty="0" smtClean="0"/>
              <a:t>الإحاطة الجارية     </a:t>
            </a:r>
            <a:br>
              <a:rPr lang="ar-SA" b="1" dirty="0" smtClean="0"/>
            </a:br>
            <a:r>
              <a:rPr lang="ar-SA" b="1" dirty="0" smtClean="0"/>
              <a:t>خدمة الانترنت</a:t>
            </a:r>
            <a:br>
              <a:rPr lang="ar-SA" b="1" dirty="0" smtClean="0"/>
            </a:br>
            <a:endParaRPr lang="ar-S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</p:spPr>
        <p:txBody>
          <a:bodyPr/>
          <a:lstStyle/>
          <a:p>
            <a:pPr rtl="1" fontAlgn="t"/>
            <a:r>
              <a:rPr lang="ar-SA" b="1" dirty="0" smtClean="0"/>
              <a:t>ليات التواصل:</a:t>
            </a:r>
            <a:br>
              <a:rPr lang="ar-SA" b="1" dirty="0" smtClean="0"/>
            </a:br>
            <a:r>
              <a:rPr lang="ar-SA" b="1" dirty="0" smtClean="0"/>
              <a:t>¨   البريد الالكتروني:</a:t>
            </a:r>
            <a:r>
              <a:rPr lang="en-US" b="1" smtClean="0">
                <a:hlinkClick r:id="rId2"/>
              </a:rPr>
              <a:t>Dla@mu.edu.sa</a:t>
            </a:r>
            <a:r>
              <a:rPr lang="en-US" b="1" smtClean="0"/>
              <a:t/>
            </a:r>
            <a:br>
              <a:rPr lang="en-US" b="1" smtClean="0"/>
            </a:br>
            <a:endParaRPr lang="ar-S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</Words>
  <Application>Microsoft Office PowerPoint</Application>
  <PresentationFormat>On-screen Show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مكتبة كلية العلوم بالزلفي</vt:lpstr>
      <vt:lpstr>خدمات المكتبة: خدمة الإطلاع الداخلي البحث الآلي في فهارس المكتبات الخدمات المرجعية   التصوير                الإحاطة الجارية      خدمة الانترنت </vt:lpstr>
      <vt:lpstr>ليات التواصل: ¨   البريد الالكتروني:Dla@mu.edu.sa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مكتبة كلية العلوم بالزلفي</dc:title>
  <dc:creator>Mothker Al Otaibi</dc:creator>
  <cp:lastModifiedBy>mm.alotaibi</cp:lastModifiedBy>
  <cp:revision>1</cp:revision>
  <dcterms:created xsi:type="dcterms:W3CDTF">2006-08-16T00:00:00Z</dcterms:created>
  <dcterms:modified xsi:type="dcterms:W3CDTF">2015-03-31T09:27:48Z</dcterms:modified>
</cp:coreProperties>
</file>