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.edu.sa/ar/%D8%A7%D9%84%D8%B9%D9%85%D8%A7%D8%AF%D8%A7%D8%AA/%D8%B9%D9%85%D8%A7%D8%AF%D8%A9-%D8%B4%D8%A4%D9%88%D9%86-%D8%A7%D9%84%D9%85%D9%83%D8%AA%D8%A8%D8%A7%D8%AA/%D9%85%D9%83%D8%AA%D8%A8%D8%A9-%D9%83%D9%84%D9%8A%D8%A9-%D8%A7%D9%84%D8%B9%D9%84%D9%88%D9%85-%D8%A7%D9%84%D8%B7%D8%A8%D9%8A%D8%A9-%D8%A7%D9%84%D8%AA%D8%B7%D8%A8%D9%8A%D9%82%D9%8A%D8%A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Dla@mu.edu.sa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hlinkClick r:id="rId2"/>
              </a:rPr>
              <a:t>مكتبة كلية العلوم الطبية التطبيقية</a:t>
            </a:r>
            <a:endParaRPr lang="ar-S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ar-SA" b="1" dirty="0" smtClean="0"/>
              <a:t>لموقع والمساحة:</a:t>
            </a:r>
          </a:p>
          <a:p>
            <a:pPr rtl="1" fontAlgn="t"/>
            <a:r>
              <a:rPr lang="ar-SA" b="1" dirty="0" smtClean="0"/>
              <a:t>تقع المكتبة في كلية العلوم الطبية التطبيقية بالمجمعة قسم الطالبات في الدور الأرضي على مساحة (150) متراً مربعاً تقريباً</a:t>
            </a:r>
          </a:p>
          <a:p>
            <a:pPr rtl="1" fontAlgn="t"/>
            <a:r>
              <a:rPr lang="ar-SA" b="1" dirty="0" smtClean="0"/>
              <a:t>أقسام المكتبة:</a:t>
            </a:r>
          </a:p>
          <a:p>
            <a:pPr rtl="1" fontAlgn="t"/>
            <a:r>
              <a:rPr lang="ar-SA" b="1" dirty="0" smtClean="0"/>
              <a:t>إدارة المكتبة   </a:t>
            </a:r>
          </a:p>
          <a:p>
            <a:pPr rtl="1" fontAlgn="t"/>
            <a:r>
              <a:rPr lang="ar-SA" b="1" dirty="0" smtClean="0"/>
              <a:t>خدمات المستفيدين</a:t>
            </a:r>
          </a:p>
          <a:p>
            <a:pPr rtl="1" fontAlgn="t"/>
            <a:r>
              <a:rPr lang="ar-SA" b="1" dirty="0" smtClean="0"/>
              <a:t>الفهرس الالكتروني    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30962"/>
          </a:xfrm>
        </p:spPr>
        <p:txBody>
          <a:bodyPr/>
          <a:lstStyle/>
          <a:p>
            <a:pPr rtl="1" fontAlgn="t"/>
            <a:r>
              <a:rPr lang="ar-SA" b="1" dirty="0" smtClean="0"/>
              <a:t>مقتنيات المكتبة:</a:t>
            </a:r>
            <a:br>
              <a:rPr lang="ar-SA" b="1" dirty="0" smtClean="0"/>
            </a:br>
            <a:r>
              <a:rPr lang="ar-SA" b="1" dirty="0" smtClean="0"/>
              <a:t>تحتوي المكتبة على مجموعة متنوعة من مصادر المعلومات موضوعياً ولغوياً بعدد 7009 عنوانا وبحوالي 8084 نسخة ومجلدا في جميع المعارف والعلوم الطبية والتطبيقية</a:t>
            </a:r>
            <a:br>
              <a:rPr lang="ar-SA" b="1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172200"/>
          </a:xfrm>
        </p:spPr>
        <p:txBody>
          <a:bodyPr/>
          <a:lstStyle/>
          <a:p>
            <a:pPr rtl="1" fontAlgn="t"/>
            <a:r>
              <a:rPr lang="ar-SA" b="1" dirty="0" smtClean="0"/>
              <a:t>أنظمة المكتبة:</a:t>
            </a:r>
            <a:br>
              <a:rPr lang="ar-SA" b="1" dirty="0" smtClean="0"/>
            </a:br>
            <a:r>
              <a:rPr lang="ar-SA" b="1" dirty="0" smtClean="0"/>
              <a:t>يتم إدارة المكتبات وفهارسها من خلال نظام كوها الذي يعد من النظم الحديثة في إدارة المكتبات</a:t>
            </a:r>
            <a:br>
              <a:rPr lang="ar-SA" b="1" dirty="0" smtClean="0"/>
            </a:br>
            <a:r>
              <a:rPr lang="ar-SA" b="1" dirty="0" smtClean="0"/>
              <a:t>خدمات المكتبة:</a:t>
            </a:r>
            <a:br>
              <a:rPr lang="ar-SA" b="1" dirty="0" smtClean="0"/>
            </a:br>
            <a:r>
              <a:rPr lang="ar-SA" b="1" dirty="0" smtClean="0"/>
              <a:t>خدمة الإطلاع الداخلي</a:t>
            </a:r>
            <a:br>
              <a:rPr lang="ar-SA" b="1" dirty="0" smtClean="0"/>
            </a:br>
            <a:r>
              <a:rPr lang="ar-SA" b="1" dirty="0" smtClean="0"/>
              <a:t>البحث الآلي في فهارس المكتبات</a:t>
            </a:r>
            <a:br>
              <a:rPr lang="ar-SA" b="1" dirty="0" smtClean="0"/>
            </a:br>
            <a:r>
              <a:rPr lang="ar-SA" b="1" dirty="0" smtClean="0"/>
              <a:t>الخدمات المرجعية  </a:t>
            </a:r>
            <a:br>
              <a:rPr lang="ar-SA" b="1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/>
          <a:lstStyle/>
          <a:p>
            <a:pPr rtl="1" fontAlgn="t"/>
            <a:r>
              <a:rPr lang="ar-SA" b="1" dirty="0" smtClean="0"/>
              <a:t>التصوير               </a:t>
            </a:r>
            <a:br>
              <a:rPr lang="ar-SA" b="1" dirty="0" smtClean="0"/>
            </a:br>
            <a:r>
              <a:rPr lang="ar-SA" b="1" dirty="0" smtClean="0"/>
              <a:t>الإحاطة الجارية     </a:t>
            </a:r>
            <a:br>
              <a:rPr lang="ar-SA" b="1" dirty="0" smtClean="0"/>
            </a:br>
            <a:r>
              <a:rPr lang="ar-SA" b="1" dirty="0" smtClean="0"/>
              <a:t>خدمة الانترنت</a:t>
            </a:r>
            <a:br>
              <a:rPr lang="ar-SA" b="1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/>
          <a:lstStyle/>
          <a:p>
            <a:pPr rtl="1" fontAlgn="t"/>
            <a:r>
              <a:rPr lang="ar-SA" b="1" dirty="0" smtClean="0"/>
              <a:t>آليات التواصل:</a:t>
            </a:r>
            <a:br>
              <a:rPr lang="ar-SA" b="1" dirty="0" smtClean="0"/>
            </a:br>
            <a:r>
              <a:rPr lang="ar-SA" b="1" dirty="0" smtClean="0"/>
              <a:t>¨   البريد الالكتروني:</a:t>
            </a:r>
            <a:r>
              <a:rPr lang="en-US" b="1" smtClean="0">
                <a:hlinkClick r:id="rId2"/>
              </a:rPr>
              <a:t>Dla@mu.edu.sa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 </a:t>
            </a:r>
            <a:br>
              <a:rPr lang="en-US" b="1" smtClean="0"/>
            </a:br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مكتبة كلية العلوم الطبية التطبيقية</vt:lpstr>
      <vt:lpstr>مقتنيات المكتبة: تحتوي المكتبة على مجموعة متنوعة من مصادر المعلومات موضوعياً ولغوياً بعدد 7009 عنوانا وبحوالي 8084 نسخة ومجلدا في جميع المعارف والعلوم الطبية والتطبيقية </vt:lpstr>
      <vt:lpstr>أنظمة المكتبة: يتم إدارة المكتبات وفهارسها من خلال نظام كوها الذي يعد من النظم الحديثة في إدارة المكتبات خدمات المكتبة: خدمة الإطلاع الداخلي البحث الآلي في فهارس المكتبات الخدمات المرجعية   </vt:lpstr>
      <vt:lpstr>التصوير                الإحاطة الجارية      خدمة الانترنت </vt:lpstr>
      <vt:lpstr>آليات التواصل: ¨   البريد الالكتروني:Dla@mu.edu.sa  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مكتبة كلية العلوم الطبية التطبيقية</dc:title>
  <dc:creator>Mothker Al Otaibi</dc:creator>
  <cp:lastModifiedBy>mm.alotaibi</cp:lastModifiedBy>
  <cp:revision>1</cp:revision>
  <dcterms:created xsi:type="dcterms:W3CDTF">2006-08-16T00:00:00Z</dcterms:created>
  <dcterms:modified xsi:type="dcterms:W3CDTF">2015-03-31T09:25:07Z</dcterms:modified>
</cp:coreProperties>
</file>