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مكتبة كلية التربية الزلفي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تقع المكتبة في الدور الأول من مبنى كلية التربية بالزلفي على مساحة (160) متراً مربعاً تقريباً</a:t>
            </a:r>
          </a:p>
          <a:p>
            <a:pPr rtl="1" fontAlgn="t"/>
            <a:r>
              <a:rPr lang="ar-SA" b="1" dirty="0" smtClean="0"/>
              <a:t>أقسام المكتبة:</a:t>
            </a:r>
          </a:p>
          <a:p>
            <a:pPr fontAlgn="t"/>
            <a:r>
              <a:rPr lang="ar-SA" b="1" dirty="0" smtClean="0"/>
              <a:t>إدارة المكتبة   </a:t>
            </a:r>
          </a:p>
          <a:p>
            <a:pPr fontAlgn="t"/>
            <a:r>
              <a:rPr lang="ar-SA" b="1" dirty="0" smtClean="0"/>
              <a:t>خدمات المستفيدين</a:t>
            </a:r>
          </a:p>
          <a:p>
            <a:pPr fontAlgn="t"/>
            <a:r>
              <a:rPr lang="ar-SA" b="1" dirty="0" smtClean="0"/>
              <a:t>الفهرس الالكتروني    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rtl="1" fontAlgn="t"/>
            <a:r>
              <a:rPr lang="ar-SA" b="1" dirty="0" smtClean="0"/>
              <a:t>مقتنيات المكتبة:</a:t>
            </a:r>
            <a:br>
              <a:rPr lang="ar-SA" b="1" dirty="0" smtClean="0"/>
            </a:br>
            <a:r>
              <a:rPr lang="ar-SA" b="1" dirty="0" smtClean="0"/>
              <a:t>تحتوي المكتبة على مجموعة متنوعة من مصادر المعلومات موضوعياً ولغوياً بعدد 3000 عنوانا وبحوالي 12887نسخة ومجلدا في جميع المعارف والعلوم التربوية</a:t>
            </a:r>
            <a:br>
              <a:rPr lang="ar-SA" b="1" dirty="0" smtClean="0"/>
            </a:br>
            <a:r>
              <a:rPr lang="ar-SA" b="1" dirty="0" smtClean="0"/>
              <a:t>أنظمة المكتبة:</a:t>
            </a:r>
            <a:br>
              <a:rPr lang="ar-SA" b="1" dirty="0" smtClean="0"/>
            </a:br>
            <a:r>
              <a:rPr lang="ar-SA" b="1" dirty="0" smtClean="0"/>
              <a:t>يتم إدارة المكتبات وفهارسها من خلال نظام كوها الذي يعد من النظم الحديثة في إدارة المكتبات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rtl="1" fontAlgn="t"/>
            <a:r>
              <a:rPr lang="ar-SA" b="1" dirty="0" smtClean="0"/>
              <a:t>خدمات المكتبة:</a:t>
            </a:r>
            <a:br>
              <a:rPr lang="ar-SA" b="1" dirty="0" smtClean="0"/>
            </a:br>
            <a:r>
              <a:rPr lang="ar-SA" b="1" dirty="0" smtClean="0"/>
              <a:t>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  </a:t>
            </a:r>
            <a:br>
              <a:rPr lang="ar-SA" b="1" dirty="0" smtClean="0"/>
            </a:br>
            <a:r>
              <a:rPr lang="ar-SA" b="1" dirty="0" smtClean="0"/>
              <a:t>التصوير               </a:t>
            </a:r>
            <a:br>
              <a:rPr lang="ar-SA" b="1" dirty="0" smtClean="0"/>
            </a:br>
            <a:r>
              <a:rPr lang="ar-SA" b="1" dirty="0" smtClean="0"/>
              <a:t>الإحاطة الجارية     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0962"/>
          </a:xfrm>
        </p:spPr>
        <p:txBody>
          <a:bodyPr/>
          <a:lstStyle/>
          <a:p>
            <a:pPr rtl="1" fontAlgn="t"/>
            <a:r>
              <a:rPr lang="ar-SA" b="1" dirty="0" smtClean="0"/>
              <a:t>آليات التواصل:</a:t>
            </a:r>
            <a:br>
              <a:rPr lang="ar-SA" b="1" dirty="0" smtClean="0"/>
            </a:br>
            <a:r>
              <a:rPr lang="ar-SA" b="1" dirty="0" smtClean="0"/>
              <a:t>¨   الهاتف: 064231559   تحويله 128</a:t>
            </a:r>
            <a:br>
              <a:rPr lang="ar-SA" b="1" dirty="0" smtClean="0"/>
            </a:br>
            <a:r>
              <a:rPr lang="ar-SA" b="1" dirty="0" smtClean="0"/>
              <a:t>¨   البريد الالكتروني:</a:t>
            </a:r>
            <a:r>
              <a:rPr lang="en-US" b="1" smtClean="0">
                <a:hlinkClick r:id="rId2"/>
              </a:rPr>
              <a:t>Dla@mu.edu.sa</a:t>
            </a:r>
            <a:r>
              <a:rPr lang="en-US" b="1" smtClean="0"/>
              <a:t/>
            </a:r>
            <a:br>
              <a:rPr lang="en-US" b="1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مكتبة كلية التربية الزلفي</vt:lpstr>
      <vt:lpstr>مقتنيات المكتبة: تحتوي المكتبة على مجموعة متنوعة من مصادر المعلومات موضوعياً ولغوياً بعدد 3000 عنوانا وبحوالي 12887نسخة ومجلدا في جميع المعارف والعلوم التربوية أنظمة المكتبة: يتم إدارة المكتبات وفهارسها من خلال نظام كوها الذي يعد من النظم الحديثة في إدارة المكتبات </vt:lpstr>
      <vt:lpstr>خدمات المكتبة: خدمة الإطلاع الداخلي البحث الآلي في فهارس المكتبات الخدمات المرجعية   التصوير                الإحاطة الجارية      خدمة الانترنت </vt:lpstr>
      <vt:lpstr>آليات التواصل: ¨   الهاتف: 064231559   تحويله 128 ¨   البريد الالكتروني:Dla@mu.edu.sa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التربية الزلفي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2015-03-31T09:21:17Z</dcterms:modified>
</cp:coreProperties>
</file>