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B0C4280-FE52-4ABD-86E3-3A721F39035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EC41669-0DBC-4757-97B6-989B79D1A32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الكلية تقيم مهرجان فاكهتي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أقامت كلية التربية بم الزلفي - أقسام الطالبات -يوم الثلاثاء الموافق 23 / 11 / </a:t>
            </a:r>
            <a:r>
              <a:rPr lang="ar-SA" b="1" dirty="0" err="1"/>
              <a:t>1433ه</a:t>
            </a:r>
            <a:r>
              <a:rPr lang="ar-SA" b="1" dirty="0"/>
              <a:t>ـ  مهرجان الفاكهة .</a:t>
            </a:r>
            <a:endParaRPr lang="en-US" dirty="0"/>
          </a:p>
          <a:p>
            <a:r>
              <a:rPr lang="ar-SA" b="1" dirty="0"/>
              <a:t>   وحظي المهرجان بمشاركة متميزة من الطالبات في جميع الأقسام حيث احتوت أركان كل أقسام الكلية</a:t>
            </a:r>
            <a:endParaRPr lang="en-US" dirty="0"/>
          </a:p>
          <a:p>
            <a:r>
              <a:rPr lang="ar-SA" b="1" dirty="0"/>
              <a:t>على عرض تقديمي بعنوان أثر الفاكهة على الصحة النفسية للإنسان ،كما احتوى على مائدة فواكه مشكلة ومائدة للكعكات </a:t>
            </a:r>
            <a:r>
              <a:rPr lang="ar-SA" b="1" dirty="0" err="1"/>
              <a:t>والتورتات</a:t>
            </a:r>
            <a:r>
              <a:rPr lang="ar-SA" b="1" dirty="0"/>
              <a:t> وركن للعصائر الطازجة ، </a:t>
            </a:r>
            <a:endParaRPr lang="en-US" dirty="0"/>
          </a:p>
          <a:p>
            <a:r>
              <a:rPr lang="ar-SA" b="1" dirty="0"/>
              <a:t>كما اشتمل على عطورات وأدوات تجميل بنكهات الفاكهة وتميز هذا القسم بمشاركة فاعلة من طالبات دبلوم التوجيه والإرشاد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20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wqessdcc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6270823" cy="48125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038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8f3f84a12290ef7b93089c6dd9e5d32b9a85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</TotalTime>
  <Words>4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حيوية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2015-03-27T05:55:49Z</dcterms:created>
  <dcterms:modified xsi:type="dcterms:W3CDTF">2015-03-27T05:57:41Z</dcterms:modified>
</cp:coreProperties>
</file>