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ab-pa.org/UploadFiles/uploadEditor/file/%D8%AC%D8%AF%D9%88%D9%84%20%D8%A7%D9%84%D9%85%D8%B9%D8%A7%D8%B1%D8%B6%20%D8%A7%D9%84%D8%AF%D9%88%D9%84%D9%8A%D8%A9.pdf" TargetMode="External"/><Relationship Id="rId2" Type="http://schemas.openxmlformats.org/officeDocument/2006/relationships/hyperlink" Target="http://www.arab-pa.org/UploadFiles/uploadEditor/file/%D9%82%D8%A7%D8%A6%D9%85%D8%A9%20%D9%85%D8%B9%D8%A7%D8%B1%D8%B6%20%D8%A7%D9%84%D9%83%D8%AA%D8%A7%D8%A8%20%D8%A7%D9%84%D8%B9%D8%B1%D8%A8%D9%8A%D8%A9%202_11_201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معارض الكتاب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t"/>
            <a:r>
              <a:rPr lang="ar-SA" b="1" dirty="0" smtClean="0"/>
              <a:t>توقيتات واماكن بعض المعارض العربية لعام 2012</a:t>
            </a:r>
            <a:endParaRPr lang="en-US" dirty="0" smtClean="0"/>
          </a:p>
          <a:p>
            <a:pPr fontAlgn="t"/>
            <a:r>
              <a:rPr lang="ar-SA" b="1" dirty="0" smtClean="0"/>
              <a:t>معرض الرياض الدولي للكتاب -2012 الرياض 06/03 - 16/03-2012</a:t>
            </a:r>
            <a:endParaRPr lang="en-US" dirty="0" smtClean="0"/>
          </a:p>
          <a:p>
            <a:pPr fontAlgn="t"/>
            <a:r>
              <a:rPr lang="ar-SA" b="1" dirty="0" smtClean="0"/>
              <a:t>معرض أبوظبي الدولي ال22 للكتاب أبو ظبي 20/03 - 25/03-2012 معرض مسقط الدولي ال17 للكتاب مسقط 21/02 - 02/03-2012</a:t>
            </a:r>
            <a:endParaRPr lang="en-US" dirty="0" smtClean="0"/>
          </a:p>
          <a:p>
            <a:pPr fontAlgn="t"/>
            <a:r>
              <a:rPr lang="ar-SA" b="1" dirty="0" smtClean="0"/>
              <a:t>المعرض الدولي ال18 للنشر والكتاب المغرب 10/02 - 19/02-2012</a:t>
            </a:r>
            <a:endParaRPr lang="en-US" dirty="0" smtClean="0"/>
          </a:p>
          <a:p>
            <a:pPr fontAlgn="t"/>
            <a:r>
              <a:rPr lang="ar-SA" b="1" dirty="0" smtClean="0"/>
              <a:t>وللحصول على أحدث قائمة معارض الكتاب الصادرة عن اتحاد الناشرين العرب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2"/>
              </a:rPr>
              <a:t>http://www.arab-pa.org/UploadFiles/uploadEditor/file/%D9%82%D8%A7%D8%A6%...</a:t>
            </a:r>
            <a:endParaRPr lang="en-US" dirty="0" smtClean="0"/>
          </a:p>
          <a:p>
            <a:pPr fontAlgn="t"/>
            <a:r>
              <a:rPr lang="ar-SA" b="1" dirty="0" smtClean="0"/>
              <a:t>وقائمة المعارض الدولية لعام 2011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3"/>
              </a:rPr>
              <a:t>http://www.arab-pa.org/UploadFiles/uploadEditor/file/%D8%AC%D8%AF%D9%8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معارض الكتاب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معارض الكتاب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2015-03-30T07:20:42Z</dcterms:modified>
</cp:coreProperties>
</file>