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3/31/2015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3/31/2015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3/31/2015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3/31/2015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3/31/2015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3/31/2015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3/31/2015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hyperlink" Target="http://www.mu.edu.sa/sites/default/files/%20%D8%B9%D8%AF%D8%AF%20%D9%85%D9%86%20%D8%A7%D9%84%D8%AF%D9%88%D8%B1%D8%A7%D8%AA%20%D8%A7%D9%84%D8%AA%D8%AF%D8%B1%D9%8A%D8%A8%D9%8A%D8%A9%20%D9%81%D9%8A%20%D8%A5%D8%B7%D8%A7%D8%B1%20%D9%85%D8%B4%D8%B1%D9%88%D8%B9%20%D8%AA%D9%86%D9%85%D9%8A%D8%A9%20%D9%85%D9%87%D8%A7%D8%B1%D8%A7%D8%AA%20%D8%A7%D9%84%D8%B9%D8%A7%D9%85%D9%84%D9%8A%D9%86%20%D9%81%D9%8A%20%D9%85%D9%83%D8%AA%D8%A8%D8%A7%D8%AA%20%D8%A7%D9%84%D8%AC%D8%A7%D9%85%D8%B9%D8%A9.doc"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b="1" dirty="0" smtClean="0"/>
              <a:t>مشروع تنمية مهارات العاملين في مكتبات الجامعة</a:t>
            </a:r>
            <a:endParaRPr lang="ar-SA" dirty="0"/>
          </a:p>
        </p:txBody>
      </p:sp>
      <p:sp>
        <p:nvSpPr>
          <p:cNvPr id="3" name="Content Placeholder 2"/>
          <p:cNvSpPr>
            <a:spLocks noGrp="1"/>
          </p:cNvSpPr>
          <p:nvPr>
            <p:ph idx="1"/>
          </p:nvPr>
        </p:nvSpPr>
        <p:spPr/>
        <p:txBody>
          <a:bodyPr>
            <a:normAutofit lnSpcReduction="10000"/>
          </a:bodyPr>
          <a:lstStyle/>
          <a:p>
            <a:pPr rtl="1" fontAlgn="t"/>
            <a:r>
              <a:rPr lang="ar-SA" b="1" dirty="0" smtClean="0"/>
              <a:t>ضعت العمادة منظومة من البرامج التدريبية، بهدف الارتقاء المهني للعاملين في مكتبات جامعة المجمعة، ومن هذه البرامج التدريبية  ما يلي:-</a:t>
            </a:r>
          </a:p>
          <a:p>
            <a:pPr rtl="1" fontAlgn="t"/>
            <a:r>
              <a:rPr lang="ar-SA" b="1" dirty="0" smtClean="0"/>
              <a:t>نظام المكتبات المتقدم  </a:t>
            </a:r>
            <a:r>
              <a:rPr lang="en-US" b="1" dirty="0" smtClean="0"/>
              <a:t>KOHA </a:t>
            </a:r>
            <a:r>
              <a:rPr lang="ar-SA" b="1" dirty="0" smtClean="0"/>
              <a:t>في مكتبات جامعة المجمعة 1. النظام الفرعي  " الإعارة "</a:t>
            </a:r>
          </a:p>
          <a:p>
            <a:pPr rtl="1" fontAlgn="t"/>
            <a:r>
              <a:rPr lang="ar-SA" b="1" dirty="0" smtClean="0"/>
              <a:t>الدورة  الشاملة الأولية لتنمية مهارات العاملين بمكتبات الجامعة.</a:t>
            </a:r>
          </a:p>
          <a:p>
            <a:pPr rtl="1" fontAlgn="t"/>
            <a:r>
              <a:rPr lang="ar-SA" b="1" dirty="0" smtClean="0"/>
              <a:t>الدورة  الشاملة المتقدمة لتنمية مهارات العاملين بمكتبات الجامعة.</a:t>
            </a:r>
          </a:p>
          <a:p>
            <a:endParaRPr lang="ar-S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6430962"/>
          </a:xfrm>
        </p:spPr>
        <p:txBody>
          <a:bodyPr>
            <a:normAutofit fontScale="90000"/>
          </a:bodyPr>
          <a:lstStyle/>
          <a:p>
            <a:pPr rtl="1" fontAlgn="t"/>
            <a:r>
              <a:rPr lang="ar-SA" b="1" dirty="0" smtClean="0"/>
              <a:t>ورشة عمل إعداد العاملين بمكتبات الجامعية لمحو الأمية المعلوماتية  </a:t>
            </a:r>
            <a:r>
              <a:rPr lang="en-US" b="1" dirty="0" smtClean="0"/>
              <a:t>Information Literacy Training</a:t>
            </a:r>
            <a:br>
              <a:rPr lang="en-US" b="1" dirty="0" smtClean="0"/>
            </a:br>
            <a:r>
              <a:rPr lang="ar-SA" b="1" dirty="0" smtClean="0"/>
              <a:t>ورشة عمل المكتبة الرقمية وكيفية إدارتها.</a:t>
            </a:r>
            <a:br>
              <a:rPr lang="ar-SA" b="1" dirty="0" smtClean="0"/>
            </a:br>
            <a:r>
              <a:rPr lang="ar-SA" b="1" dirty="0" smtClean="0"/>
              <a:t>دورة قواعد مارك العالمية الفهرسة المقروءة آلياً.</a:t>
            </a:r>
            <a:br>
              <a:rPr lang="ar-SA" b="1" dirty="0" smtClean="0"/>
            </a:br>
            <a:r>
              <a:rPr lang="ar-SA" b="1" dirty="0" smtClean="0"/>
              <a:t>ورشة عمل خدمات المعلومات الإلكترونية.</a:t>
            </a:r>
            <a:br>
              <a:rPr lang="ar-SA" b="1" dirty="0" smtClean="0"/>
            </a:br>
            <a:r>
              <a:rPr lang="ar-SA" b="1" dirty="0" smtClean="0"/>
              <a:t>دورة الإدارة الحديثة للمكتبات الجامعية فى ظل تكنولوجيا المعلومات.</a:t>
            </a:r>
            <a:br>
              <a:rPr lang="ar-SA" b="1" dirty="0" smtClean="0"/>
            </a:br>
            <a:endParaRPr lang="ar-SA"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6354762"/>
          </a:xfrm>
        </p:spPr>
        <p:txBody>
          <a:bodyPr/>
          <a:lstStyle/>
          <a:p>
            <a:pPr rtl="1" fontAlgn="t"/>
            <a:r>
              <a:rPr lang="ar-SA" b="1" dirty="0" smtClean="0"/>
              <a:t>دورة عن مؤسسات المعلومات الرقمية وكيفية الإفادة منها.</a:t>
            </a:r>
            <a:br>
              <a:rPr lang="ar-SA" b="1" dirty="0" smtClean="0"/>
            </a:br>
            <a:r>
              <a:rPr lang="ar-SA" b="1" dirty="0" smtClean="0"/>
              <a:t>الولاء والانتماء الوظيفي</a:t>
            </a:r>
            <a:br>
              <a:rPr lang="ar-SA" b="1" dirty="0" smtClean="0"/>
            </a:br>
            <a:r>
              <a:rPr lang="ar-SA" b="1" dirty="0" smtClean="0"/>
              <a:t>المكتبات الرقمية التكوين والاستخدام.</a:t>
            </a:r>
            <a:br>
              <a:rPr lang="ar-SA" b="1" dirty="0" smtClean="0"/>
            </a:br>
            <a:r>
              <a:rPr lang="ar-SA" b="1" dirty="0" smtClean="0"/>
              <a:t>إدارة مواقع المكتبات على شبكة الإنترنت.</a:t>
            </a:r>
            <a:br>
              <a:rPr lang="ar-SA" b="1" dirty="0" smtClean="0"/>
            </a:br>
            <a:endParaRPr lang="ar-S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78562"/>
          </a:xfrm>
        </p:spPr>
        <p:txBody>
          <a:bodyPr/>
          <a:lstStyle/>
          <a:p>
            <a:pPr rtl="1" fontAlgn="t"/>
            <a:r>
              <a:rPr lang="ar-SA" b="1" dirty="0" smtClean="0"/>
              <a:t>دورة في إنشاء المنتديات – المدونات – المجموعات – البريد الإلكتروني على شبكة الإنترنت .</a:t>
            </a:r>
            <a:br>
              <a:rPr lang="ar-SA" b="1" dirty="0" smtClean="0"/>
            </a:br>
            <a:r>
              <a:rPr lang="ar-SA" b="1" dirty="0" smtClean="0"/>
              <a:t>المحركات البحثية على شبكة الإنترنت .</a:t>
            </a:r>
            <a:br>
              <a:rPr lang="ar-SA" b="1" dirty="0" smtClean="0"/>
            </a:br>
            <a:r>
              <a:rPr lang="ar-SA" b="1" smtClean="0">
                <a:hlinkClick r:id="rId2"/>
              </a:rPr>
              <a:t>مشروع تنمية مهارات العاملين في مكتبات الجامعة.</a:t>
            </a:r>
            <a:r>
              <a:rPr lang="ar-SA" b="1" smtClean="0"/>
              <a:t/>
            </a:r>
            <a:br>
              <a:rPr lang="ar-SA" b="1" smtClean="0"/>
            </a:br>
            <a:endParaRPr lang="ar-SA"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60</Words>
  <Application>Microsoft Office PowerPoint</Application>
  <PresentationFormat>On-screen Show (4:3)</PresentationFormat>
  <Paragraphs>8</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مشروع تنمية مهارات العاملين في مكتبات الجامعة</vt:lpstr>
      <vt:lpstr>ورشة عمل إعداد العاملين بمكتبات الجامعية لمحو الأمية المعلوماتية  Information Literacy Training ورشة عمل المكتبة الرقمية وكيفية إدارتها. دورة قواعد مارك العالمية الفهرسة المقروءة آلياً. ورشة عمل خدمات المعلومات الإلكترونية. دورة الإدارة الحديثة للمكتبات الجامعية فى ظل تكنولوجيا المعلومات. </vt:lpstr>
      <vt:lpstr>دورة عن مؤسسات المعلومات الرقمية وكيفية الإفادة منها. الولاء والانتماء الوظيفي المكتبات الرقمية التكوين والاستخدام. إدارة مواقع المكتبات على شبكة الإنترنت. </vt:lpstr>
      <vt:lpstr>دورة في إنشاء المنتديات – المدونات – المجموعات – البريد الإلكتروني على شبكة الإنترنت . المحركات البحثية على شبكة الإنترنت . مشروع تنمية مهارات العاملين في مكتبات الجامعة.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مشروع تنمية مهارات العاملين في مكتبات الجامعة</dc:title>
  <dc:creator>Mothker Al Otaibi</dc:creator>
  <cp:lastModifiedBy>mm.alotaibi</cp:lastModifiedBy>
  <cp:revision>1</cp:revision>
  <dcterms:created xsi:type="dcterms:W3CDTF">2006-08-16T00:00:00Z</dcterms:created>
  <dcterms:modified xsi:type="dcterms:W3CDTF">2015-03-31T06:46:45Z</dcterms:modified>
</cp:coreProperties>
</file>