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sites/default/files/%20%D8%AA%D9%81%D8%B9%D9%8A%D9%84%20%D9%85%D8%AE%D8%B1%D8%AC%D8%A7%D8%AA%20%D8%A7%D9%84%D9%86%D8%B8%D8%A7%D9%85%20%D8%A7%D9%84%D8%A2%D9%84%D9%8A%20%D9%83%D9%88%D9%87%D8%A7.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b="1" dirty="0" smtClean="0"/>
              <a:t>مشروع تفعيل مخرجات النظام الآلي كوها</a:t>
            </a:r>
            <a:endParaRPr lang="ar-SA" dirty="0"/>
          </a:p>
        </p:txBody>
      </p:sp>
      <p:sp>
        <p:nvSpPr>
          <p:cNvPr id="5" name="Content Placeholder 4"/>
          <p:cNvSpPr>
            <a:spLocks noGrp="1"/>
          </p:cNvSpPr>
          <p:nvPr>
            <p:ph idx="1"/>
          </p:nvPr>
        </p:nvSpPr>
        <p:spPr/>
        <p:txBody>
          <a:bodyPr/>
          <a:lstStyle/>
          <a:p>
            <a:pPr rtl="1" fontAlgn="t"/>
            <a:r>
              <a:rPr lang="ar-SA" b="1" dirty="0" smtClean="0"/>
              <a:t>يهدف هذا المشروع إلى تفعيل مخرجات النظام الآلي كوها من خلال تدريب منسوبي الجامعة على استخدام الفهرس الالكتروني وكذلك التدريب على كيفية استخدام خدمة الإعارة والحجز الالكتروني من خلال شبكة الانترنت، وجاري التنسيق بشأن نقل بيانات كافة منسوبي الجامعة الى قاعدة بيانات الفهرس الالكتروني لتفعيل هذه الخدمات الالكترونية</a:t>
            </a:r>
          </a:p>
          <a:p>
            <a:pPr rtl="1" fontAlgn="t"/>
            <a:r>
              <a:rPr lang="ar-SA" b="1" smtClean="0">
                <a:hlinkClick r:id="rId2"/>
              </a:rPr>
              <a:t>مشروع تفعيل مخرجات النظام الآلي كوها</a:t>
            </a:r>
            <a:endParaRPr lang="ar-SA" b="1" smtClean="0"/>
          </a:p>
          <a:p>
            <a:endParaRPr lang="ar-SA"/>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مشروع تفعيل مخرجات النظام الآلي كوها</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تفعيل مخرجات النظام الآلي كوها</dc:title>
  <dc:creator>Mothker Al Otaibi</dc:creator>
  <cp:lastModifiedBy>mm.alotaibi</cp:lastModifiedBy>
  <cp:revision>1</cp:revision>
  <dcterms:created xsi:type="dcterms:W3CDTF">2006-08-16T00:00:00Z</dcterms:created>
  <dcterms:modified xsi:type="dcterms:W3CDTF">2015-03-31T06:43:13Z</dcterms:modified>
</cp:coreProperties>
</file>