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50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www.mu.edu.sa/ar/%D8%A7%D9%84%D8%B9%D9%85%D8%A7%D8%AF%D8%A7%D8%AA/%D8%B9%D9%85%D8%A7%D8%AF%D8%A9-%D8%B4%D8%A4%D9%88%D9%86-%D8%A7%D9%84%D9%85%D9%83%D8%AA%D8%A8%D8%A7%D8%AA/%D9%85%D8%B1%D9%83%D8%B2-%D8%A7%D9%84%D8%AC%D9%88%D8%AF%D8%A9-%D8%A8%D8%A7%D9%84%D8%B9%D9%85%D8%A7%D8%AF%D8%A9"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hyperlink" Target="http://mu.edu.sa/sites/default/files/field/%D8%A7%D9%84%D8%AA%D8%B1%D9%82%D9%8A%D8%A7%D8%AA_1.pdf" TargetMode="Externa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ar-SA" b="1" dirty="0" smtClean="0">
                <a:hlinkClick r:id="rId2"/>
              </a:rPr>
              <a:t>مركز الجودة بالعمادة</a:t>
            </a:r>
            <a:endParaRPr lang="ar-SA" dirty="0"/>
          </a:p>
        </p:txBody>
      </p:sp>
      <p:sp>
        <p:nvSpPr>
          <p:cNvPr id="5" name="Content Placeholder 4"/>
          <p:cNvSpPr>
            <a:spLocks noGrp="1"/>
          </p:cNvSpPr>
          <p:nvPr>
            <p:ph idx="1"/>
          </p:nvPr>
        </p:nvSpPr>
        <p:spPr/>
        <p:txBody>
          <a:bodyPr>
            <a:normAutofit fontScale="77500" lnSpcReduction="20000"/>
          </a:bodyPr>
          <a:lstStyle/>
          <a:p>
            <a:pPr fontAlgn="t"/>
            <a:r>
              <a:rPr lang="ar-SA" b="1" dirty="0" smtClean="0"/>
              <a:t>في إطار حرص العمادة على التقيد بمعايير الجودة في جميع مجالاتها وخدماتها، فقد تم إنشاء مركز للجودة والاعتماد الأكاديمي بالعمادة بتاريخ 5/6/1432هـ للقيام بنشر ثقافة الجودة لدى العاملين في العمادة، وقد بدأ المركز بإعداد تطبيق التقييم الذاتي البرامجي والمؤسسي للعمادة.</a:t>
            </a:r>
          </a:p>
          <a:p>
            <a:pPr rtl="1" fontAlgn="t"/>
            <a:r>
              <a:rPr lang="ar-SA" b="1" dirty="0" smtClean="0"/>
              <a:t>وقد أخذت عمادة شؤون المكتبات على عاتقها تحقيق الجودة والاعتماد الأكاديمي في عملها منذ إنشاء العمادة وحتى قبل إنشاء مركز للجودة بها، ومن أبرز ما قامت به العمادة في سبيل تحقيق الجودة والاعتماد الأكاديمي:-</a:t>
            </a:r>
          </a:p>
          <a:p>
            <a:pPr rtl="1" fontAlgn="t"/>
            <a:r>
              <a:rPr lang="ar-SA" b="1" dirty="0" smtClean="0"/>
              <a:t>إعتماد ونشر رؤية وأهداف ورسالة العمادة في المكتبات وموقع العمادة على شبكة الانترنت.</a:t>
            </a:r>
          </a:p>
          <a:p>
            <a:pPr rtl="1" fontAlgn="t"/>
            <a:r>
              <a:rPr lang="ar-SA" b="1" dirty="0" smtClean="0"/>
              <a:t>رفع واقع مكتبات جامعة المجمعة من خلال الاستبيانات وقوائم المراجعة للوقوف على واقع المكتبات.</a:t>
            </a:r>
          </a:p>
          <a:p>
            <a:endParaRPr lang="ar-SA"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74638"/>
            <a:ext cx="8229600" cy="6278562"/>
          </a:xfrm>
        </p:spPr>
        <p:txBody>
          <a:bodyPr>
            <a:normAutofit/>
          </a:bodyPr>
          <a:lstStyle/>
          <a:p>
            <a:pPr rtl="1" fontAlgn="t"/>
            <a:r>
              <a:rPr lang="ar-SA" sz="2800" b="1" dirty="0" smtClean="0"/>
              <a:t>رفع واقع الاحتياجات التدريبية للعاملين في العمادة ومكتبات الجامعة، والعمل على التنمية المهنية المستدامة للعاملين من خلال توصيف عدد 14 برنامجاً تدريبياً داخلياً والإعداد لتنفيذ عدد 6 برامج في العام الجامعي 1432/ 1433هـ </a:t>
            </a:r>
            <a:br>
              <a:rPr lang="ar-SA" sz="2800" b="1" dirty="0" smtClean="0"/>
            </a:br>
            <a:r>
              <a:rPr lang="ar-SA" sz="2800" b="1" dirty="0" smtClean="0"/>
              <a:t>إعداد مجموعة من اللوائح والتشريعات التي تنظم العمل داخل العمادة، ومنها لائحة مكتبات جامعة المجمعة، ولائحة سياسة تنمية المجموعات التقليدية والالكترونية.</a:t>
            </a:r>
            <a:br>
              <a:rPr lang="ar-SA" sz="2800" b="1" dirty="0" smtClean="0"/>
            </a:br>
            <a:r>
              <a:rPr lang="ar-SA" sz="2800" b="1" dirty="0" smtClean="0"/>
              <a:t>العمل على إعداد دراسات لقياس مدى رضاء المستفيدين من الخدمة المكتبية المقدمة لهم.</a:t>
            </a:r>
            <a:br>
              <a:rPr lang="ar-SA" sz="2800" b="1" dirty="0" smtClean="0"/>
            </a:br>
            <a:r>
              <a:rPr lang="ar-SA" sz="2800" b="1" dirty="0" smtClean="0"/>
              <a:t>إعداد الدراسات المقارنة مع المعايير المحلية والعالمية في جوانب العمل بمجال المكتبات والمعلومات.</a:t>
            </a:r>
            <a:br>
              <a:rPr lang="ar-SA" sz="2800" b="1" dirty="0" smtClean="0"/>
            </a:br>
            <a:r>
              <a:rPr lang="ar-SA" sz="2800" b="1" dirty="0" smtClean="0"/>
              <a:t>البدء في إعداد مشروع للتوصيف الوظيفي للعاملين في مكتبات الجامعة.</a:t>
            </a:r>
            <a:br>
              <a:rPr lang="ar-SA" sz="2800" b="1" dirty="0" smtClean="0"/>
            </a:br>
            <a:endParaRPr lang="ar-SA"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54762"/>
          </a:xfrm>
        </p:spPr>
        <p:txBody>
          <a:bodyPr/>
          <a:lstStyle/>
          <a:p>
            <a:pPr rtl="1" fontAlgn="t"/>
            <a:r>
              <a:rPr lang="ar-SA" b="1" dirty="0" smtClean="0"/>
              <a:t>شاركة العمادة في وضع الخطة الإستراتيجية لجامعة المجمعة 1432-1435هـ.</a:t>
            </a:r>
            <a:br>
              <a:rPr lang="ar-SA" b="1" dirty="0" smtClean="0"/>
            </a:br>
            <a:r>
              <a:rPr lang="ar-SA" b="1" dirty="0" smtClean="0"/>
              <a:t>ملفات هامة في العمادة</a:t>
            </a:r>
            <a:br>
              <a:rPr lang="ar-SA" b="1" dirty="0" smtClean="0"/>
            </a:br>
            <a:r>
              <a:rPr lang="en-US" b="1" dirty="0" smtClean="0">
                <a:hlinkClick r:id="rId2"/>
              </a:rPr>
              <a:t>http://mu.edu.sa/sites/default/files/field/%D8%A7%D9%84%D8%AA%D8%B1%D9%82%D9%8A%D8%A7%D8%AA_1.pdf</a:t>
            </a:r>
            <a:r>
              <a:rPr lang="ar-SA" b="1" dirty="0" smtClean="0"/>
              <a:t>كلمة العميد 1 2 3 </a:t>
            </a:r>
            <a:br>
              <a:rPr lang="ar-SA" b="1" dirty="0" smtClean="0"/>
            </a:br>
            <a:endParaRPr lang="ar-SA"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156</Words>
  <Application>Microsoft Office PowerPoint</Application>
  <PresentationFormat>On-screen Show (4:3)</PresentationFormat>
  <Paragraphs>7</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مركز الجودة بالعمادة</vt:lpstr>
      <vt:lpstr>رفع واقع الاحتياجات التدريبية للعاملين في العمادة ومكتبات الجامعة، والعمل على التنمية المهنية المستدامة للعاملين من خلال توصيف عدد 14 برنامجاً تدريبياً داخلياً والإعداد لتنفيذ عدد 6 برامج في العام الجامعي 1432/ 1433هـ  إعداد مجموعة من اللوائح والتشريعات التي تنظم العمل داخل العمادة، ومنها لائحة مكتبات جامعة المجمعة، ولائحة سياسة تنمية المجموعات التقليدية والالكترونية. العمل على إعداد دراسات لقياس مدى رضاء المستفيدين من الخدمة المكتبية المقدمة لهم. إعداد الدراسات المقارنة مع المعايير المحلية والعالمية في جوانب العمل بمجال المكتبات والمعلومات. البدء في إعداد مشروع للتوصيف الوظيفي للعاملين في مكتبات الجامعة. </vt:lpstr>
      <vt:lpstr>شاركة العمادة في وضع الخطة الإستراتيجية لجامعة المجمعة 1432-1435هـ. ملفات هامة في العمادة http://mu.edu.sa/sites/default/files/field/%D8%A7%D9%84%D8%AA%D8%B1%D9%82%D9%8A%D8%A7%D8%AA_1.pdfكلمة العميد 1 2 3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مركز الجودة بالعمادة</dc:title>
  <dc:creator>Mothker Al Otaibi</dc:creator>
  <cp:lastModifiedBy>mm.alotaibi</cp:lastModifiedBy>
  <cp:revision>1</cp:revision>
  <dcterms:created xsi:type="dcterms:W3CDTF">2006-08-16T00:00:00Z</dcterms:created>
  <dcterms:modified xsi:type="dcterms:W3CDTF">2015-04-01T05:37:39Z</dcterms:modified>
</cp:coreProperties>
</file>