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u.edu.sa/sites/default/files/%20%D8%A7%D9%84%D8%A7%D8%AE%D8%A8%D8%A7%D8%B1_0.pdf" TargetMode="External"/><Relationship Id="rId3" Type="http://schemas.openxmlformats.org/officeDocument/2006/relationships/hyperlink" Target="http://www.mu.edu.sa/sites/default/files/Personal%20information%20A.A%20CV_0.pdf" TargetMode="External"/><Relationship Id="rId7" Type="http://schemas.openxmlformats.org/officeDocument/2006/relationships/hyperlink" Target="http://www.mu.edu.sa/sites/default/files/%20%D9%85%D8%AD%D8%AA%D9%88%D9%89%20%D9%88%D8%AA%D8%B7%D9%88%D9%8A%D8%B1%20%D8%A8%D9%88%D8%A7%D8%A8%D8%A9%20%D8%B9%D9%85%D8%A7%D8%AF%D8%A9%20%D8%B4%D8%A4%D9%88%D9%86%20%D8%A7%D9%84%D9%85%D9%83%D8%AA%D8%A8%D8%A7%D8%AA_0.pdf" TargetMode="External"/><Relationship Id="rId2" Type="http://schemas.openxmlformats.org/officeDocument/2006/relationships/hyperlink" Target="http://www.mu.edu.sa/sites/default/files/Organization%20structure.pdf" TargetMode="External"/><Relationship Id="rId1" Type="http://schemas.openxmlformats.org/officeDocument/2006/relationships/slideLayout" Target="../slideLayouts/slideLayout2.xml"/><Relationship Id="rId6" Type="http://schemas.openxmlformats.org/officeDocument/2006/relationships/hyperlink" Target="http://www.mu.edu.sa/sites/default/files/%20%D8%A7%D9%84%D8%B1%D9%88%D8%B3%D8%A7.pdf" TargetMode="External"/><Relationship Id="rId5" Type="http://schemas.openxmlformats.org/officeDocument/2006/relationships/hyperlink" Target="http://www.mu.edu.sa/sites/default/files/Personal%20information%20Y.A%20CV.pdf" TargetMode="External"/><Relationship Id="rId4" Type="http://schemas.openxmlformats.org/officeDocument/2006/relationships/hyperlink" Target="http://www.mu.edu.sa/sites/default/files/Personal%20information%20A.Alth%20CV.pdf"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mu.edu.sa/sites/default/files/ec/%20%D8%A7%D9%84%D8%A7%D8%B9%D8%A7%D8%B1%D8%A9%20%D9%88%D8%A7%D9%84%D8%AD%D8%AC%D8%B2%20%D8%A7%D9%84%D8%A7%D9%84%D9%83%D8%AA%D8%B1%D9%88%D9%86%D9%8A_0.pdf" TargetMode="External"/><Relationship Id="rId2" Type="http://schemas.openxmlformats.org/officeDocument/2006/relationships/hyperlink" Target="http://www.mu.edu.sa/sites/default/files/ec/%20%D8%A5%D8%B6%D8%A7%D9%81%D8%A9%204%20%D9%82%D9%88%D8%A7%D8%B9%D8%AF%20%D8%A8%D9%8A%D8%A7%D9%86%D8%A7%D8%AA%20%D8%AC%D8%AF%D9%8A%D8%AF%D8%A9.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ec/%20%D8%AA%D8%AF%D8%B1%D9%8A%D8%A8%D9%8A%D8%A9%20%D8%AD%D9%88%D9%84%20%D8%A7%D8%B3%D8%AA%D8%AE%D8%AF%D8%A7%D9%85%20%D9%82%D8%A7%D8%B9%D8%AF%D8%A9%20%D8%A8%D9%8A%D8%A7%D9%86%D8%A7%D8%AA%20Clinical%20Key%20%D9%84%D9%84%D9%83%D9%84%D9%8A%D8%A7%D8%AA%20%D8%A7%D9%84%D8%B7%D8%A8%D9%8A%D8%A9.pdf" TargetMode="External"/><Relationship Id="rId5" Type="http://schemas.openxmlformats.org/officeDocument/2006/relationships/hyperlink" Target="http://www.mu.edu.sa/sites/default/files/ec/%20%D8%A7%D9%84%D8%B9%D8%A7%D9%85%D9%84%D9%8A%D9%86%20%D8%A8%D8%A7%D9%84%D8%B9%D9%85%D8%A7%D8%AF%D8%A9.pdf" TargetMode="External"/><Relationship Id="rId4" Type="http://schemas.openxmlformats.org/officeDocument/2006/relationships/hyperlink" Target="http://www.mu.edu.sa/sites/default/files/ec/%20%D9%84%D9%84%D9%88%D9%82%D9%88%D9%81%20%D8%B9%D9%84%D9%89%20%D9%85%D8%AF%D9%89%20%D8%A5%D9%81%D8%A7%D8%AF%D8%A9%20%D9%85%D9%86%D8%B3%D9%88%D8%A8%D9%8A%20%D8%A7%D9%84%D8%AC%D8%A7%D9%85%D8%B9%D8%A9_0.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mu.edu.sa/sites/default/files/ec/%20%D8%AA%D8%AF%D8%B1%D9%8A%D8%A8%D9%8A%D8%A9%20%D9%84%D9%85%D8%AF%D8%A9%20%D9%8A%D9%88%D9%85%20%D9%88%D8%A7%D8%AD%D8%AF%20%D9%84%D9%84%D8%AA%D8%AF%D8%B1%D9%8A%D8%A8%20%D8%B9%D9%84%D9%89%20%D9%82%D8%A7%D8%B9%D8%AF%D8%A9%20%D8%A8%D9%8A%D8%A7%D9%86%D8%A7%D8%AA%20IEEE.pdf" TargetMode="External"/><Relationship Id="rId2" Type="http://schemas.openxmlformats.org/officeDocument/2006/relationships/hyperlink" Target="http://www.mu.edu.sa/sites/default/files/ec/%20%D8%AA%D8%AF%D8%B1%D9%8A%D8%A8%D9%8A%D8%A9%20%D8%AD%D9%88%D9%84%20%D8%A7%D8%B3%D8%AA%D8%AE%D8%AF%D8%A7%D9%85%20%D9%82%D8%A7%D8%B9%D8%AF%D8%A9%20%D8%A8%D9%8A%D8%A7%D9%86%D8%A7%D8%AA%20MD%20Consult%20%D9%84%D9%84%D9%83%D9%84%D9%8A%D8%A7%D8%AA%20%D8%A7%D9%84%D8%B7%D8%A8%D9%8A%D8%A9.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ec/%20%D8%B9%D9%85%D9%8A%D8%AF%20%D8%B4%D8%A4%D9%88%D9%86%20%D8%A7%D9%84%D9%85%D9%83%D8%AA%D8%A8%D8%A7%D8%AA%20%D9%8A%D9%85%D8%AB%D9%84%20%D8%A7%D9%84%D8%AC%D8%A7%D9%85%D8%B9%D8%A9%20%D9%81%D9%8A%20%D8%A7%D8%AC%D8%AA%D9%85%D8%A7%D8%B9%20%D8%B9%D9%85%D8%AF%D8%A7%D8%A1%20%D8%B4%D8%A4%D9%88%D9%86%20%D8%A7%D9%84%D9%85%D9%83%D8%AA%D8%A8%D8%A7%D8%AA%20%E2%80%AB%E2%80%AC_0.pdf" TargetMode="External"/><Relationship Id="rId5" Type="http://schemas.openxmlformats.org/officeDocument/2006/relationships/hyperlink" Target="http://www.mu.edu.sa/sites/default/files/ec/%20%D9%85%D9%81%D9%8A%D8%AF%D8%A9.pdf" TargetMode="External"/><Relationship Id="rId4" Type="http://schemas.openxmlformats.org/officeDocument/2006/relationships/hyperlink" Target="http://www.mu.edu.sa/sites/default/files/ec/%20%D9%82%D9%88%D8%A7%D8%B9%D8%AF%20%D8%A7%D9%84%D9%85%D8%B9%D9%84%D9%88%D9%85%D8%A7%D8%AA%20%D9%88%D8%A7%D9%84%D9%85%D9%83%D8%AA%D8%A8%D8%A9%20%D8%A7%D9%84%D8%B1%D9%82%D9%85%D9%8A%D8%A9.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mu.edu.sa/sites/default/files/ec/%20proquest%20%D8%AA%D8%AA%D9%8A%D8%AD%20%D9%82%D9%88%D8%A7%D8%B9%D8%AF%20%D8%B7%D8%A8%D9%8A%D8%A9%20Medical%20Evidence%20Matters%20Archive%20%D9%84%D8%B9%D8%A7%D9%85%202013%20%D9%85%D8%AC%D8%A7%D9%86%D9%8A%D8%A9_0.pdf" TargetMode="External"/><Relationship Id="rId2" Type="http://schemas.openxmlformats.org/officeDocument/2006/relationships/hyperlink" Target="http://www.mu.edu.sa/sites/default/files/ec/%20%D9%82%D9%88%D8%A7%D8%B9%D8%AF%20%D8%A7%D9%84%D8%A8%D9%8A%D8%A7%D9%86%D8%A7%D8%AA%20%D8%A7%D9%84%D8%A7%D9%84%D9%83%D8%AA%D8%B1%D9%88%D9%86%D9%8A%D8%A9_0.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ec/%20%D9%85%D9%86%20%D8%A7%D9%84%D8%AF%D9%88%D8%B1%D8%A7%D8%AA%20%D8%A7%D9%84%D8%AA%D8%AF%D8%B1%D9%8A%D8%A8%D9%8A%D8%A9%20%D9%81%D9%8A%20%D8%A5%D8%B7%D8%A7%D8%B1%20%D9%85%D8%B4%D8%B1%D9%88%D8%B9%20%D8%AA%D9%86%D9%85%D9%8A%D8%A9%20%D9%85%D9%87%D8%A7%D8%B1%D8%A7%D8%AA%20%D8%A7%D9%84%D8%B9%D8%A7%D9%85%D9%84%D9%8A%D9%86%20%D9%81%D9%8A%20%D9%85%D9%83%D8%AA%D8%A8%D8%A7%D8%AA%20%D8%A7%D9%84%D8%AC%D8%A7%D9%85%D8%B9%D8%A9_0.pdf" TargetMode="External"/><Relationship Id="rId5" Type="http://schemas.openxmlformats.org/officeDocument/2006/relationships/hyperlink" Target="http://www.mu.edu.sa/sites/default/files/ec/%20%D8%A7%D9%84%D8%AA%D8%B9%D8%A7%D9%85%D9%84%20%D9%85%D8%B9%20%D8%B4%D8%A8%D9%83%D8%A9%20%D8%A7%D9%84%D8%A7%D9%86%D8%AA%D8%B1%D9%86%D8%AA_0.pdf" TargetMode="External"/><Relationship Id="rId4" Type="http://schemas.openxmlformats.org/officeDocument/2006/relationships/hyperlink" Target="http://www.mu.edu.sa/sites/default/files/ec/%20%D8%A7%D9%84%D8%AA%D9%88%D8%A7%D8%B5%D9%84%20%D8%A7%D9%84%D8%A7%D8%AC%D8%AA%D9%85%D8%A7%D8%B9%D9%8A_0.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mu.edu.sa/sites/default/files/ec/%20%D8%A7%D9%84%D8%B9%D9%85%D8%A7%D8%AF%D8%A9._0.pdf" TargetMode="External"/><Relationship Id="rId2" Type="http://schemas.openxmlformats.org/officeDocument/2006/relationships/hyperlink" Target="http://www.mu.edu.sa/sites/default/files/ec/%20%D8%B4%D8%A4%D9%88%D9%86%20%D8%A7%D9%84%D9%85%D9%83%D8%AA%D8%A8%D8%A7%D8%AA%20%D8%AA%D8%B9%D9%82%D8%AF%20%D8%AF%D9%88%D8%B1%D8%A9%20%D9%84%D8%B7%D9%84%D8%A7%D8%A8%20%D8%A7%D9%84%D8%AC%D8%A7%D9%85%D8%B9%D8%A9%20%D8%AD%D9%88%D9%84%20%D8%A7%D8%B3%D8%AA%D8%AE%D8%AF%D8%A7%D9%85%20%D9%85%D8%B5%D8%A7%D8%AF%D8%B1%20%D8%A7%D9%84%D9%85%D8%B9%D9%84%D9%88%D9%85%D8%A7%D8%AA%20%D8%A7%D9%84%D8%A7%D9%84%D9%83%D8%AA%D8%B1%D9%88%D9%86%D9%8A%D8%A9%20%D9%81%D9%8A%20%D8%A7%D9%84%D9%85%D9%83%D8%AA%D8%A8%D8%A9%20%D8%A7%D9%84%D8%B1%D9%82%D9%85%D9%8A%D8%A9%20%D8%A7%D9%84%D8%B3%D8%B9%D9%88%D8%AF%D9%8A%D8%A9_0.pdf" TargetMode="External"/><Relationship Id="rId1" Type="http://schemas.openxmlformats.org/officeDocument/2006/relationships/slideLayout" Target="../slideLayouts/slideLayout6.xml"/><Relationship Id="rId5" Type="http://schemas.openxmlformats.org/officeDocument/2006/relationships/hyperlink" Target="http://www.mu.edu.sa/sites/default/files/ec/%20%D8%A7%D9%84%D8%A8%D9%8A%D8%A7%D9%86%D8%A7%D8%AA%20%D8%A7%D9%84%D8%A7%D9%84%D9%83%D8%AA%D8%B1%D9%88%D9%86%D9%8A%D8%A9_0.pdf" TargetMode="External"/><Relationship Id="rId4" Type="http://schemas.openxmlformats.org/officeDocument/2006/relationships/hyperlink" Target="http://www.mu.edu.sa/sites/default/files/ec/%20%D9%85%D8%B9%D8%B1%D9%81%D8%A9%20%D9%84%D9%84%D8%B1%D8%B3%D8%A7%D8%A6%D9%84%20%D8%A7%D9%84%D8%AC%D8%A7%D9%85%D8%B9%D9%8A%D8%A9%20%D9%84%D9%84%D9%81%D8%AA%D8%B1%D8%A9%20%D8%A7%D9%84%D8%AA%D8%AC%D8%B1%D9%8A%D8%A8%D9%8A%D8%A9_0.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mu.edu.sa/sites/default/files/%20%D8%A7%D9%84%D8%B9%D9%84%D9%85%D9%8A%20%D9%81%D9%8A%20%D8%A7%D9%84%D8%B9%D9%85%D8%A7%D8%AF%D8%A9.pdf" TargetMode="External"/><Relationship Id="rId3" Type="http://schemas.openxmlformats.org/officeDocument/2006/relationships/hyperlink" Target="http://www.mu.edu.sa/sites/default/files/%20%D8%A3%D8%B1%D8%A8%D8%B9%D8%A9%20%284%29%20%D9%82%D9%88%D8%A7%D8%B9%D8%AF%20%D9%85%D8%B9%D9%84%D9%88%D9%85%D8%A7%D8%AA%20%D8%A7%D9%84%D9%83%D8%AA%D8%B1%D9%88%D9%86%D9%8A%D8%A9%20%D8%AC%D8%AF%D9%8A%D8%AF%D8%A9%20%D9%84%D9%84%D9%85%D9%83%D8%AA%D8%A8%D8%A9%20%D8%A7%D9%84%D8%B1%D9%82%D9%85%D9%8A%D8%A9%20%D8%A7%D9%84%D8%B3%D8%B9%D9%88%D8%AF%D9%8A%D8%A9.pdf" TargetMode="External"/><Relationship Id="rId7" Type="http://schemas.openxmlformats.org/officeDocument/2006/relationships/hyperlink" Target="http://www.mu.edu.sa/sites/default/files/%20%20%D8%A7%D9%84%D9%85%D8%B3%D8%AA%D9%81%D9%8A%D8%AF%D9%88%D9%86.pdf" TargetMode="External"/><Relationship Id="rId2" Type="http://schemas.openxmlformats.org/officeDocument/2006/relationships/hyperlink" Target="http://www.mu.edu.sa/sites/default/files/%20%D8%B1%D8%A7%D9%8A.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pdf_35" TargetMode="External"/><Relationship Id="rId5" Type="http://schemas.openxmlformats.org/officeDocument/2006/relationships/hyperlink" Target="http://www.mu.edu.sa/sites/default/files/%20%D8%B9%D9%84%D9%89%20%D8%A7%D9%84%D8%A8%D9%88%D8%A7%D8%A8%D8%A9.pdf" TargetMode="External"/><Relationship Id="rId4" Type="http://schemas.openxmlformats.org/officeDocument/2006/relationships/hyperlink" Target="http://www.mu.edu.sa/sites/default/files/%20%D8%A7%D9%84%D8%A7%D9%84%D9%83%D8%AA%D8%B1%D9%88%D9%86%D9%8A%D8%A9.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mu.edu.sa/sites/default/files/%20%D9%85%D8%B9%20%D8%B4%D8%A8%D9%83%D8%A9%20%D8%A7%D9%84%D8%A7%D9%86%D8%AA%D8%B1%D9%86%D8%AA%20%D8%AF%D8%A7%D8%AE%D9%84%20%D8%B9%D9%85%D8%A7%D8%A9%20%D8%B4%D8%A4%D9%88%D9%86%20%D8%A7%D9%84%D9%85%D9%83%D8%AA%D8%A8%D8%A7%D8%AA.pdf" TargetMode="External"/><Relationship Id="rId7" Type="http://schemas.openxmlformats.org/officeDocument/2006/relationships/hyperlink" Target="http://www.mu.edu.sa/sites/default/files/%20%D8%A7%D9%84%D8%A7%D8%B3%D8%AA%D8%B1%D8%A7%D8%AA%D9%8A%D8%AC%D9%8A%D8%A9%20%D9%84%D8%B9%D9%85%D8%A7%D8%AF%D8%A9%20%D8%B4%D8%A4%D9%88%D9%86%20%D8%A7%D9%84%D9%85%D9%83%D8%AA%D8%A8%D8%A7%D8%AA_0.pdf" TargetMode="External"/><Relationship Id="rId2" Type="http://schemas.openxmlformats.org/officeDocument/2006/relationships/hyperlink" Target="http://www.mu.edu.sa/sites/default/files/%20%20%D8%A7%D9%84%D8%B0%D8%A7%D8%AA%D9%8A%D8%A9%20%D8%AF%D8%A7%D8%B1%D9%8A%D9%86%20%D8%A8%D9%86%20%D8%AD%D8%B3%D9%86_1.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20%20%D8%A7%D9%84%D8%AA%D8%B9%D9%84%D9%85%20%D9%88%D8%A7%D9%84%D9%86%D9%85%D9%88.pdf" TargetMode="External"/><Relationship Id="rId5" Type="http://schemas.openxmlformats.org/officeDocument/2006/relationships/hyperlink" Target="http://www.mu.edu.sa/sites/default/files/%20%D8%A7%D9%84%D8%B9%D9%85%D9%84%D9%8A%D8%A7%D8%AA%20%D8%A7%D9%84%D8%AF%D8%A7%D8%AE%D9%84%D9%8A%D8%A9.pdf" TargetMode="External"/><Relationship Id="rId4" Type="http://schemas.openxmlformats.org/officeDocument/2006/relationships/hyperlink" Target="http://www.mu.edu.sa/sites/default/files/%20%D8%A7%D9%84%D8%B9%D8%AF%D8%AF%D9%8A%D8%A9%20%D9%88%D8%A7%D9%84%D9%86%D9%88%D8%B9%D9%8A%D8%A9%20%D9%84%D9%85%D8%B5%D8%A7%D8%AF%D8%B1%20%D8%A7%D9%84%D9%85%D8%B9%D9%84%D9%88%D9%85%D8%A7%D8%AA%20%D8%A8%D8%A7%D9%84%D9%85%D9%83%D8%AA%D8%A8%D8%A9%20%D8%A7%D9%84%D8%B1%D9%82%D9%85%D9%8A%D8%A9%20%D8%A7%D9%84%D8%B3%D8%B9%D9%88%D8%AF%D9%8A%D8%A9%20%D8%B9%D8%A7%D9%85%202013%D9%85.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mu.edu.sa/sites/default/files/%20%D8%AA%D8%AC%D8%AF%D8%AF%20%D8%A7%D9%84%D8%A7%D8%B4%D8%AA%D8%B1%D8%A7%D9%83%20%D9%81%D9%8A%20%D9%82%D9%88%D8%A7%D8%B9%D8%AF%20%D8%A7%D9%84%D9%85%D8%B9%D9%84%D9%88%D9%85%D8%A7%D8%AA%20%D8%A7%D9%84%D8%A5%D9%84%D9%83%D8%AA%D8%B1%D9%88%D9%86%D9%8A%D8%A9%20%28%D8%A7%D9%84%D8%AF%D9%88%D8%B1%D9%8A%D8%A7%D8%AA%20-%20%D8%A7%D9%84%D9%83%D8%AA%D8%A8%29%20%D9%84%D9%84%D8%B9%D8%A7%D9%85%202013%D9%85.pdf" TargetMode="External"/><Relationship Id="rId3" Type="http://schemas.openxmlformats.org/officeDocument/2006/relationships/hyperlink" Target="http://www.mu.edu.sa/sites/default/files/%20%D8%A7%D9%84%D9%85%D8%A7%D9%84%D9%8A%20%D9%88%D8%A7%D9%84%D8%A7%D9%82%D8%AA%D8%B5%D8%A7%D8%AF%D9%8A_1.pdf" TargetMode="External"/><Relationship Id="rId7" Type="http://schemas.openxmlformats.org/officeDocument/2006/relationships/hyperlink" Target="http://www.mu.edu.sa/sites/default/files/%20%D8%A7%D9%84%D8%B1%D8%A6%D9%8A%D8%B3%D8%A9.pdf" TargetMode="External"/><Relationship Id="rId2" Type="http://schemas.openxmlformats.org/officeDocument/2006/relationships/hyperlink" Target="http://www.mu.edu.sa/sites/default/files/%20%D8%B9%D8%A8%D8%AF%D8%A7%D9%84%D8%B9%D8%B2%D9%8A%D8%B2%20%D8%A8%D9%86%20%D8%A7%D8%A8%D8%B1%D8%A7%D9%87%D9%8A%D9%85%20%D8%A7%D9%84%D8%B9%D9%85%D8%B1%D8%A7%D9%86%20%D9%85%D8%B3%D8%AA%D8%B4%D8%A7%D8%B1%D8%A7%D9%8B%20%D9%84%D9%85%D8%B9%D8%A7%D9%84%D9%8A%20%D9%85%D8%AF%D9%8A%D8%B1%20%D8%A7%D9%84%D8%AC%D8%A7%D9%85%D8%B9%D8%A9%20%D9%88%D9%85%D8%B4%D8%B1%D9%81%D8%A7%D9%8B%20%D8%B9%D8%A7%D9%85%D8%A7%D9%8B%20%D8%B9%D9%84%D9%89%20%D8%A7%D9%84%D8%B4%D8%A4%D9%88%D9%86%20%D8%A7%D9%84%D8%A7%D8%AF%D8%A7%D8%B1%D9%8A%D8%A9%20%D9%88%D8%A7%D9%84%D9%85%D8%A7%D9%84%D9%8A%D8%A9%20%D9%88%D8%A7%D9%84%D9%81%D9%86%D9%8A%D8%A9%20%D8%A8%D8%A7%D9%84%D8%AC%D8%A7%D9%85%D8%B9%D8%A9.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20%D8%A7%D9%84%D9%85%D8%AD%D9%84%D9%8A%D8%A9.pdf" TargetMode="External"/><Relationship Id="rId5" Type="http://schemas.openxmlformats.org/officeDocument/2006/relationships/hyperlink" Target="http://www.mu.edu.sa/sites/default/files/pdf_37" TargetMode="External"/><Relationship Id="rId4" Type="http://schemas.openxmlformats.org/officeDocument/2006/relationships/hyperlink" Target="http://www.mu.edu.sa/sites/default/files/pdf_3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mu.edu.sa/sites/default/files/%20%D8%A7%D9%84%D9%81%D8%B1%D8%B9%D9%8A%D8%A9.pdf" TargetMode="External"/><Relationship Id="rId3" Type="http://schemas.openxmlformats.org/officeDocument/2006/relationships/hyperlink" Target="http://www.mu.edu.sa/sites/default/files/%20%D8%A7%D9%84%D8%A5%D9%84%D9%83%D8%AA%D8%B1%D9%88%D9%86%D9%8A%20%D9%84%D9%85%D9%83%D8%AA%D8%A8%D8%A7%D8%AA%20%D8%A7%D9%84%D8%AC%D8%A7%D9%85%D8%B9%D8%A9.pdf" TargetMode="External"/><Relationship Id="rId7" Type="http://schemas.openxmlformats.org/officeDocument/2006/relationships/hyperlink" Target="http://www.mu.edu.sa/sites/default/files/%20%D8%A7%D9%84%D9%85%D8%B3%D8%AA%D9%82%D8%A8%D9%84%D9%8A%D8%A9%20%D9%84%D9%84%D8%B9%D9%85%D8%A7%D8%AF%D8%A9.pdf" TargetMode="External"/><Relationship Id="rId2" Type="http://schemas.openxmlformats.org/officeDocument/2006/relationships/hyperlink" Target="http://www.mu.edu.sa/sites/default/files/%20%D8%AA%D8%B4%D8%A7%D8%B1%D9%83%20%D8%A8%D8%AC%D9%86%D8%A7%D8%AD%20%D9%81%D9%8A%20%D8%A7%D9%84%D9%85%D8%B9%D8%B1%D8%B6%20%D8%A7%D9%84%D9%85%D8%B5%D8%A7%D8%AD%D8%A8%20%D8%A8%D9%85%D9%84%D8%AA%D9%82%D9%89%20%D8%A7%D9%84%D8%AC%D8%A7%D9%85%D8%B9%D8%A9%20%D9%88%D8%A7%D9%84%D9%85%D8%AC%D8%AA%D9%85%D8%B9%20%D8%A8%D8%A7%D9%84%D8%B2%D9%84%D9%81%D9%8A.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20%D8%A7%D9%84%D8%B1%D9%82%D9%85%D9%8A%D8%A9%20%D8%A7%D9%84%D8%B9%D8%A7%D9%84%D9%85%D9%8A%D8%A9.pdf" TargetMode="External"/><Relationship Id="rId5" Type="http://schemas.openxmlformats.org/officeDocument/2006/relationships/hyperlink" Target="http://www.mu.edu.sa/sites/default/files/%20%D8%A7%D9%84%D8%B1%D9%82%D9%85%D9%8A%20%D8%A7%D9%84%D9%85%D8%A4%D8%B3%D8%B3%D9%8A%20%D9%84%D8%AC%D8%A7%D9%85%D8%B9%D8%A9%20%D8%A7%D9%84%D9%85%D8%AC%D9%85%D8%B9%D8%A9%20%28IDRMU%29_0.pdf" TargetMode="External"/><Relationship Id="rId4" Type="http://schemas.openxmlformats.org/officeDocument/2006/relationships/hyperlink" Target="http://www.mu.edu.sa/sites/default/files/pdf_38" TargetMode="External"/><Relationship Id="rId9" Type="http://schemas.openxmlformats.org/officeDocument/2006/relationships/hyperlink" Target="http://www.mu.edu.sa/sites/default/files/%20%D8%A7%D9%84%D8%B1%D9%82%D9%85%D9%8A%D8%A9%20%D8%A7%D9%84%D8%B3%D8%B9%D9%88%D8%AF%D9%8A%D8%A9.pd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mu.edu.sa/sites/default/files/%20%D8%A7%D9%84%D8%B9%D9%85%D8%A7%D8%AF%D8%A9%20%D9%81%D9%8A%20%D8%A7%D9%84%D9%81%D8%B5%D9%84%20%D8%A7%D9%84%D8%AF%D8%B1%D8%A7%D8%B3%D9%8A%20%D8%A7%D9%84%D8%A3%D9%88%D9%84%20%D9%84%D9%84%D8%B9%D8%A7%D9%85%20%D8%A7%D9%84%D8%AC%D8%A7%D9%85%D8%B9%D9%8A%201432-1433%D9%87%D9%801.pdf" TargetMode="External"/><Relationship Id="rId3" Type="http://schemas.openxmlformats.org/officeDocument/2006/relationships/hyperlink" Target="http://www.mu.edu.sa/sites/default/files/ad-images/%20%D8%A7%D9%84%D9%85%D8%B1%D9%83%D8%B2%D9%8A%D8%A9%20%D8%AA%D9%81%D8%AA%D8%AD%20%D8%A3%D8%A8%D9%88%D8%A7%D8%A8%D9%87%D8%A7%20%D9%84%D9%84%D9%85%D8%B3%D8%AA%D9%81%D9%8A%D8%AF%D9%8A%D9%86%20%D8%AD%D8%AA%D9%89%20%D8%A7%D9%84%D8%B3%D8%A7%D8%AF%D8%B3%D8%A9%20%D9%85%D8%B3%D8%A7%D8%A1%D8%A7%D9%8B.pdf" TargetMode="External"/><Relationship Id="rId7" Type="http://schemas.openxmlformats.org/officeDocument/2006/relationships/hyperlink" Target="http://www.mu.edu.sa/sites/default/files/%20%D8%A7%D9%84%D9%85%D8%B9%D9%84%D9%88%D9%85%D8%A7%D8%AA%D9%8A%20%D8%A8%D8%B9%D9%85%D8%A7%D8%AF%D8%A9%20%D8%B4%D8%A4%D9%88%D9%86%20%D8%A7%D9%84%D9%85%D9%83%D8%AA%D8%A8%D8%A7%D8%AA%20%D8%A8%D8%AC%D8%A7%D9%85%D8%B9%D8%A9%20%D8%A7%D9%84%D9%85%D8%AC%D9%85%D8%B9%D8%A9.pdf" TargetMode="External"/><Relationship Id="rId2" Type="http://schemas.openxmlformats.org/officeDocument/2006/relationships/hyperlink" Target="http://www.mu.edu.sa/sites/default/files/ad-images/%20%D8%A7%D9%84%D8%B1%D9%82%D9%85%D9%8A%D8%A9%20%D8%A7%D9%84%D8%B9%D8%A7%D9%84%D9%85%D9%8A%D8%A9.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20%D8%A7%D9%84%D8%AA%D9%86%D8%B8%D9%8A%D9%85%D9%8A%20%D9%84%D9%84%D8%B9%D9%85%D8%A7%D8%AF%D8%A9_0.pdf" TargetMode="External"/><Relationship Id="rId5" Type="http://schemas.openxmlformats.org/officeDocument/2006/relationships/hyperlink" Target="http://www.mu.edu.sa/sites/default/files/%20%D8%A7%D9%84%D8%A7%D9%84%D9%8A.pdf" TargetMode="External"/><Relationship Id="rId4" Type="http://schemas.openxmlformats.org/officeDocument/2006/relationships/hyperlink" Target="http://www.mu.edu.sa/sites/default/files/%20%D8%A7%D9%84%D9%85%D8%B1%D9%83%D8%B2%D9%8A%D8%A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mu.edu.sa/sites/default/files/%20%D8%A7%D9%84%D8%B9%D9%85%D9%84.pdf" TargetMode="External"/><Relationship Id="rId7" Type="http://schemas.openxmlformats.org/officeDocument/2006/relationships/hyperlink" Target="http://www.mu.edu.sa/sites/default/files/ec/%20%D8%A7%D9%84%D9%81%D9%87%D8%B1%D8%B3.pdf" TargetMode="External"/><Relationship Id="rId2" Type="http://schemas.openxmlformats.org/officeDocument/2006/relationships/hyperlink" Target="http://www.mu.edu.sa/sites/default/files/%20%D8%A7%D9%84%D8%B9%D9%85%D8%A7%D8%AF%D8%A9%20%D9%81%D9%8A%20%D8%A7%D9%84%D9%81%D8%B5%D9%84%20%D8%A7%D9%84%D8%AF%D8%B1%D8%A7%D8%B3%D9%8A%20%D8%A7%D9%84%D8%A3%D9%88%D9%84.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ec/%20%D8%A7%D9%84%D9%81%D9%87%D8%B1%D8%B3%20%D8%A7%D9%84%D8%A7%D9%84%D9%83%D8%AA%D8%B1%D9%88%D9%86%D9%8A%20%D9%84%D9%85%D9%83%D8%AA%D8%A8%D8%A7%D8%AA%20%D8%A7%D9%84%D8%AC%D8%A7%D9%85%D8%B9%D8%A9%20%D8%BA%D8%AF%D8%A7%D9%8B.pdf" TargetMode="External"/><Relationship Id="rId5" Type="http://schemas.openxmlformats.org/officeDocument/2006/relationships/hyperlink" Target="http://www.mu.edu.sa/sites/default/files/ec/%20%D9%81%D8%B9%D8%A7%D9%84%D9%8A%D8%A7%D8%AA%20%D8%A7%D9%84%D8%A8%D8%B1%D9%86%D8%A7%D9%85%D8%AC%20%D8%A7%D9%84%D8%AA%D8%AF%D8%B1%D9%8A%D8%A8%D9%8A%20%D8%B9%D9%86%20%D9%82%D9%88%D8%A7%D8%B9%D8%AF%20%D8%A7%D9%84%D9%85%D8%B9%D9%84%D9%88%D9%85%D8%A7%D8%AA%20%D9%88%D8%A7%D9%84%D9%85%D9%83%D8%AA%D8%A8%D8%A9%20%D8%A7%D9%84%D8%B1%D9%82%D9%85%D9%8A%D8%A9.pdf" TargetMode="External"/><Relationship Id="rId4" Type="http://schemas.openxmlformats.org/officeDocument/2006/relationships/hyperlink" Target="http://mu.edu.sa/sites/default/files/ec/%20%D8%A7%D8%AA%D8%A7%D8%AD%D8%A9%20%D9%82%D9%88%D8%A7%D8%B9%D8%AF%20%D8%A7%D9%84%D9%85%D8%B9%D8%B1%D9%81%D8%A9%20E-marefa%20%D9%85%D9%86%20%D8%AF%D8%A7%D8%AE%D9%84%20%D8%A7%D9%84%D8%AC%D8%A7%D9%85%D8%B9%D8%A9%20%D8%A8%D8%AF%D9%88%D9%86%20%D9%82%D9%8A%D9%88%D8%AF%20%D9%84%D9%84%D8%A7%D8%B3%D8%AA%D8%AE%D8%AF%D8%A7%D9%85.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u.edu.sa/sites/default/files/ec/%20%D8%A7%D9%84%D9%85%D9%83%D8%AA%D8%A8%D8%A9%20%D8%A7%D9%84%D9%85%D8%B1%D9%83%D8%B2%D9%8A%D8%A9%20%D8%A8%D8%A3%D9%83%D8%AB%D8%B1%20%D9%85%D9%86%20450%20%D8%B9%D9%86%D9%88%D8%A7%D9%86%20%D8%A8%D8%A7%D9%84%D9%84%D8%BA%D8%A9%20%D8%A7%D9%84%D8%A7%D9%86%D8%AC%D9%84%D9%8A%D8%B2%D9%8A%D8%A9.pdf" TargetMode="External"/><Relationship Id="rId7" Type="http://schemas.openxmlformats.org/officeDocument/2006/relationships/hyperlink" Target="http://www.mu.edu.sa/sites/default/files/ec/%20%D9%85%D8%AE%D8%B1%D8%AC%D8%A7%D8%AA%20%D8%A7%D9%84%D9%86%D8%B8%D8%A7%D9%85%20%D8%A7%D9%84%D8%A2%D9%84%D9%8A%20%D9%83%D9%88%D9%87%D8%A7.pdf" TargetMode="External"/><Relationship Id="rId2" Type="http://schemas.openxmlformats.org/officeDocument/2006/relationships/hyperlink" Target="http://www.mu.edu.sa/sites/default/files/ec/%20%D9%85%D9%86%D8%B3%D9%88%D8%A8%D9%8A%20%D8%A7%D9%84%D8%AC%D8%A7%D9%85%D8%B9%D8%A9%20%D8%A8%D8%A5%D8%B9%D8%A7%D8%AF%D8%A9%20%D8%A7%D9%84%D9%83%D8%AA%D8%A8%20%D8%A7%D9%84%D9%85%D8%AA%D8%A3%D8%AE%D8%B1%D8%A9.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ec/%20%D8%A7%D9%84%D8%AB%D9%85%D9%8A%D8%B1%D9%8A.pdf" TargetMode="External"/><Relationship Id="rId5" Type="http://schemas.openxmlformats.org/officeDocument/2006/relationships/hyperlink" Target="http://www.mu.edu.sa/sites/default/files/ec/%20%D8%B1%D8%A7%D8%A8%D8%B7%20%D8%A7%D9%84%D9%85%D9%83%D8%AA%D8%A8%D8%A9%20%D8%A7%D9%84%D8%B1%D9%82%D9%85%D9%8A%D8%A9%20%D8%A7%D9%84%D8%B3%D8%B9%D9%88%D8%AF%D9%8A%D8%A9%20%D8%B9%D9%84%D9%89%20%D8%A7%D9%84%D8%A7%D9%86%D8%AA%D8%B1%D9%86%D8%AA.pdf" TargetMode="External"/><Relationship Id="rId4" Type="http://schemas.openxmlformats.org/officeDocument/2006/relationships/hyperlink" Target="http://www.mu.edu.sa/sites/default/files/ec/%20%D8%A7%D9%84%D9%85%D9%83%D8%AA%D8%A8%D8%A9%20%D8%A7%D9%84%D9%85%D8%B1%D9%83%D8%B2%D9%8A%D8%A9%20%D8%A8%D8%B9%D8%AF%D8%AF%20360%20%D8%B9%D9%86%D9%88%D8%A7%D9%86%20%D8%A8%D8%A7%D9%84%D9%84%D8%BA%D8%A9%20%D8%A7%D9%84%D8%B9%D8%B1%D8%A8%D9%8A%D8%A9.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mu.edu.sa/sites/default/files/ec/%20%D9%81%D8%AA%D8%AD%20%D8%A7%D8%A8%D9%88%D8%A7%D8%A8%20%28%20%D8%A7%D9%84%D9%85%D9%83%D8%AA%D8%A8%D8%A9%20%D8%A7%D9%84%D9%85%D8%B1%D9%83%D8%B2%D9%8A%D8%A9%20%29%20%D8%AE%D9%84%D8%A7%D9%84%20%D9%81%D8%AA%D8%B1%D8%A9%20%D8%A7%D9%84%D8%A7%D8%AE%D8%AA%D8%A8%D8%A7%D8%B1%D8%A7%D8%AA%20%D8%A7%D9%84%D9%86%D9%87%D8%A7%D8%A6%D9%8A%D8%A9%20%D9%84%D9%84%D8%B7%D9%84%D8%A7%D8%A8%20%D9%88%D8%A7%D9%84%D9%85%D8%B3%D8%AA%D9%81%D9%8A%D8%AF%D9%8A%D9%86%20%D9%88%D8%A7%D9%84%D8%A8%D8%A7%D8%AD%D8%AB%D9%8A%D9%86%20%D9%85%D9%86%20%D8%AF%D8%A7%D8%AE%D9%84%20%D8%A7%D9%84%D8%AC%D8%A7%D9%85%D8%B9%D8%A9%20%D9%88%D8%AE%D8%A7%D8%B1%D8%AC%D9%87%D8%A7.pdf" TargetMode="External"/><Relationship Id="rId7" Type="http://schemas.openxmlformats.org/officeDocument/2006/relationships/hyperlink" Target="http://www.mu.edu.sa/sites/default/files/ec/%20%D8%AA%D8%AF%D8%B4%D9%8A%D9%86%20%D8%A7%D9%84%D9%81%D9%87%D8%B1%D8%B3%20%D8%A7%D9%84%D8%A5%D9%84%D9%83%D8%AA%D8%B1%D9%88%D9%86%D9%8A%20%D9%84%D9%84%D8%B9%D9%85%D8%A7%D8%AF%D8%A9.pdf" TargetMode="External"/><Relationship Id="rId2" Type="http://schemas.openxmlformats.org/officeDocument/2006/relationships/hyperlink" Target="http://www.mu.edu.sa/sites/default/files/ec/%20%D8%A7%D9%86%D8%AC%D8%A7%D8%B2%D8%A7%D8%AA%20%D8%A7%D9%84%D8%B9%D9%85%D8%A7%D8%AF%D8%A9%20%D9%81%D9%8A%20%D8%A7%D9%84%D9%81%D8%B5%D9%84%20%D8%A7%D9%84%D8%AF%D8%B1%D8%A7%D8%B3%D9%8A%20%D8%A7%D9%84%D8%A3%D9%88%D9%84%20%D9%84%D9%84%D8%B9%D8%A7%D9%85%20%D8%A7%D9%84%D8%AC%D8%A7%D9%85%D8%B9%D9%8A%201432-1433%D9%87%D9%801.pdf" TargetMode="External"/><Relationship Id="rId1" Type="http://schemas.openxmlformats.org/officeDocument/2006/relationships/slideLayout" Target="../slideLayouts/slideLayout6.xml"/><Relationship Id="rId6" Type="http://schemas.openxmlformats.org/officeDocument/2006/relationships/hyperlink" Target="http://www.mu.edu.sa/sites/default/files/ec/%20%D9%86%D8%A7%D9%8A%D9%81%20%D8%A7%D9%84%D8%B9%D8%B1%D8%A8%D9%8A%D8%A9%20%D9%84%D9%84%D8%B9%D9%84%D9%88%D9%85%20%D8%A7%D9%84%D8%A3%D9%85%D9%86%D9%8A%D8%A9%20%D8%AA%D8%AA%D9%8A%D8%AD%20%D8%A7%D9%84%D9%86%D8%B5%20%D8%A7%D9%84%D9%83%D8%A7%D9%85%D9%84%20%D9%84%D9%84%D9%86%D8%AA%D8%A7%D8%AC%20%D8%A7%D9%84%D8%B9%D9%84%D9%85%D9%8A%20%D8%A7%D9%84%D8%B5%D8%A7%D8%AF%D8%B1%20%D8%B9%D9%86%D9%87%D8%A7.pdf" TargetMode="External"/><Relationship Id="rId5" Type="http://schemas.openxmlformats.org/officeDocument/2006/relationships/hyperlink" Target="http://www.mu.edu.sa/sites/default/files/ec/%20%D8%A7%D9%84%D9%85%D8%AC%D9%85%D8%B9%D8%A9%20%D8%AA%D8%B4%D8%A7%D8%B1%D9%83%20%D9%81%D9%8A%20%D8%A5%D8%AC%D8%AA%D9%85%D8%A7%D8%B9%20%D8%B9%D9%85%D8%AF%D8%A7%D8%A1%20%D8%B4%D8%A4%D9%88%D9%86%20%D8%A7%D9%84%D9%85%D9%83%D8%AA%D8%A8%D8%A7%D8%AA.pdf" TargetMode="External"/><Relationship Id="rId4" Type="http://schemas.openxmlformats.org/officeDocument/2006/relationships/hyperlink" Target="http://www.mu.edu.sa/sites/default/files/ec/%20%D8%B3%D9%84%D9%88%D9%83%20%D8%A7%D9%84%D9%85%D8%B3%D8%AA%D9%81%D9%8A%D8%AF%D9%8A%D9%86%20%D8%A8%D9%85%D9%83%D8%AA%D8%A8%D8%A7%D8%AA%20%D8%A7%D9%84%D8%AC%D8%A7%D9%85%D8%B9%D8%A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t>محتوى رقمي عن العمادة</a:t>
            </a:r>
            <a:endParaRPr lang="ar-SA" dirty="0"/>
          </a:p>
        </p:txBody>
      </p:sp>
      <p:sp>
        <p:nvSpPr>
          <p:cNvPr id="5" name="Content Placeholder 4"/>
          <p:cNvSpPr>
            <a:spLocks noGrp="1"/>
          </p:cNvSpPr>
          <p:nvPr>
            <p:ph idx="1"/>
          </p:nvPr>
        </p:nvSpPr>
        <p:spPr/>
        <p:txBody>
          <a:bodyPr>
            <a:normAutofit lnSpcReduction="10000"/>
          </a:bodyPr>
          <a:lstStyle/>
          <a:p>
            <a:pPr fontAlgn="t"/>
            <a:r>
              <a:rPr lang="ar-SA" b="1" dirty="0" smtClean="0"/>
              <a:t>تحتوي هذه الصفحة على بعض المواد التعريفية بالعمادة</a:t>
            </a:r>
          </a:p>
          <a:p>
            <a:pPr fontAlgn="t"/>
            <a:r>
              <a:rPr lang="en-US" b="1" dirty="0" smtClean="0">
                <a:hlinkClick r:id="rId2"/>
              </a:rPr>
              <a:t>Organization structure</a:t>
            </a:r>
            <a:endParaRPr lang="en-US" b="1" dirty="0" smtClean="0"/>
          </a:p>
          <a:p>
            <a:pPr fontAlgn="t"/>
            <a:r>
              <a:rPr lang="en-US" b="1" dirty="0" smtClean="0">
                <a:hlinkClick r:id="rId3"/>
              </a:rPr>
              <a:t>Personal information A.A CV</a:t>
            </a:r>
            <a:endParaRPr lang="en-US" b="1" dirty="0" smtClean="0"/>
          </a:p>
          <a:p>
            <a:pPr fontAlgn="t"/>
            <a:r>
              <a:rPr lang="en-US" b="1" dirty="0" smtClean="0">
                <a:hlinkClick r:id="rId4"/>
              </a:rPr>
              <a:t>Personal information </a:t>
            </a:r>
            <a:r>
              <a:rPr lang="en-US" b="1" dirty="0" err="1" smtClean="0">
                <a:hlinkClick r:id="rId4"/>
              </a:rPr>
              <a:t>A.Alth</a:t>
            </a:r>
            <a:r>
              <a:rPr lang="en-US" b="1" dirty="0" smtClean="0">
                <a:hlinkClick r:id="rId4"/>
              </a:rPr>
              <a:t> CV</a:t>
            </a:r>
            <a:endParaRPr lang="en-US" b="1" dirty="0" smtClean="0"/>
          </a:p>
          <a:p>
            <a:pPr fontAlgn="t"/>
            <a:r>
              <a:rPr lang="en-US" b="1" dirty="0" smtClean="0">
                <a:hlinkClick r:id="rId5"/>
              </a:rPr>
              <a:t>Personal information Y.A CV</a:t>
            </a:r>
            <a:endParaRPr lang="en-US" b="1" dirty="0" smtClean="0"/>
          </a:p>
          <a:p>
            <a:pPr fontAlgn="t"/>
            <a:r>
              <a:rPr lang="ar-SA" b="1" dirty="0" smtClean="0">
                <a:hlinkClick r:id="rId6"/>
              </a:rPr>
              <a:t>ابراهيم الروساء</a:t>
            </a:r>
            <a:endParaRPr lang="ar-SA" b="1" dirty="0" smtClean="0"/>
          </a:p>
          <a:p>
            <a:pPr fontAlgn="t"/>
            <a:r>
              <a:rPr lang="ar-SA" b="1" dirty="0" smtClean="0">
                <a:hlinkClick r:id="rId7"/>
              </a:rPr>
              <a:t>إثراء محتوى وتطوير بوابة عمادة شؤون المكتبات</a:t>
            </a:r>
            <a:endParaRPr lang="ar-SA" b="1" dirty="0" smtClean="0"/>
          </a:p>
          <a:p>
            <a:pPr fontAlgn="t"/>
            <a:r>
              <a:rPr lang="ar-SA" b="1" dirty="0" smtClean="0">
                <a:hlinkClick r:id="rId8"/>
              </a:rPr>
              <a:t>أحدث الاخبار</a:t>
            </a:r>
            <a:endParaRPr lang="ar-SA" b="1" dirty="0" smtClean="0"/>
          </a:p>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fontAlgn="t"/>
            <a:r>
              <a:rPr lang="ar-SA" b="1" dirty="0" smtClean="0">
                <a:hlinkClick r:id="rId2"/>
              </a:rPr>
              <a:t>خبر إضافة 4 قواعد بيانات جديدة</a:t>
            </a:r>
            <a:r>
              <a:rPr lang="ar-SA" b="1" dirty="0" smtClean="0"/>
              <a:t/>
            </a:r>
            <a:br>
              <a:rPr lang="ar-SA" b="1" dirty="0" smtClean="0"/>
            </a:br>
            <a:r>
              <a:rPr lang="ar-SA" b="1" dirty="0" smtClean="0">
                <a:hlinkClick r:id="rId3"/>
              </a:rPr>
              <a:t>خدمة الاعارة والحجز الالكتروني</a:t>
            </a:r>
            <a:r>
              <a:rPr lang="ar-SA" b="1" dirty="0" smtClean="0"/>
              <a:t/>
            </a:r>
            <a:br>
              <a:rPr lang="ar-SA" b="1" dirty="0" smtClean="0"/>
            </a:br>
            <a:r>
              <a:rPr lang="ar-SA" b="1" dirty="0" smtClean="0">
                <a:hlinkClick r:id="rId4"/>
              </a:rPr>
              <a:t>دراسات للوقوف على مدى إفادة منسوبي الجامعة</a:t>
            </a:r>
            <a:r>
              <a:rPr lang="ar-SA" b="1" dirty="0" smtClean="0"/>
              <a:t/>
            </a:r>
            <a:br>
              <a:rPr lang="ar-SA" b="1" dirty="0" smtClean="0"/>
            </a:br>
            <a:r>
              <a:rPr lang="ar-SA" b="1" dirty="0" smtClean="0">
                <a:hlinkClick r:id="rId5"/>
              </a:rPr>
              <a:t>دليل العاملين بالعمادة</a:t>
            </a:r>
            <a:r>
              <a:rPr lang="ar-SA" b="1" dirty="0" smtClean="0"/>
              <a:t/>
            </a:r>
            <a:br>
              <a:rPr lang="ar-SA" b="1" dirty="0" smtClean="0"/>
            </a:br>
            <a:r>
              <a:rPr lang="ar-SA" b="1" dirty="0" smtClean="0">
                <a:hlinkClick r:id="rId6"/>
              </a:rPr>
              <a:t>دورة تدريبية حول استخدام قاعدة بيانات </a:t>
            </a:r>
            <a:r>
              <a:rPr lang="en-US" b="1" dirty="0" smtClean="0">
                <a:hlinkClick r:id="rId6"/>
              </a:rPr>
              <a:t>Clinical Key </a:t>
            </a:r>
            <a:r>
              <a:rPr lang="ar-SA" b="1" dirty="0" smtClean="0">
                <a:hlinkClick r:id="rId6"/>
              </a:rPr>
              <a:t>للكليات الطبية</a:t>
            </a:r>
            <a:r>
              <a:rPr lang="ar-SA" b="1" dirty="0" smtClean="0"/>
              <a:t/>
            </a:r>
            <a:br>
              <a:rPr lang="ar-SA" b="1" dirty="0" smtClean="0"/>
            </a:b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fontAlgn="t"/>
            <a:r>
              <a:rPr lang="ar-SA" b="1" dirty="0" smtClean="0">
                <a:hlinkClick r:id="rId2"/>
              </a:rPr>
              <a:t>ورة تدريبية حول استخدام قاعدة بيانات </a:t>
            </a:r>
            <a:r>
              <a:rPr lang="en-US" b="1" dirty="0" smtClean="0">
                <a:hlinkClick r:id="rId2"/>
              </a:rPr>
              <a:t>MD Consult </a:t>
            </a:r>
            <a:r>
              <a:rPr lang="ar-SA" b="1" dirty="0" smtClean="0">
                <a:hlinkClick r:id="rId2"/>
              </a:rPr>
              <a:t>للكليات الطبية</a:t>
            </a:r>
            <a:r>
              <a:rPr lang="ar-SA" b="1" dirty="0" smtClean="0"/>
              <a:t/>
            </a:r>
            <a:br>
              <a:rPr lang="ar-SA" b="1" dirty="0" smtClean="0"/>
            </a:br>
            <a:r>
              <a:rPr lang="ar-SA" b="1" dirty="0" smtClean="0">
                <a:hlinkClick r:id="rId3"/>
              </a:rPr>
              <a:t>دورة تدريبية لمدة يوم واحد للتدريب على قاعدة بيانات </a:t>
            </a:r>
            <a:r>
              <a:rPr lang="en-US" b="1" dirty="0" smtClean="0">
                <a:hlinkClick r:id="rId3"/>
              </a:rPr>
              <a:t>IEEE</a:t>
            </a:r>
            <a:r>
              <a:rPr lang="en-US" b="1" dirty="0" smtClean="0"/>
              <a:t/>
            </a:r>
            <a:br>
              <a:rPr lang="en-US" b="1" dirty="0" smtClean="0"/>
            </a:br>
            <a:r>
              <a:rPr lang="ar-SA" b="1" dirty="0" smtClean="0">
                <a:hlinkClick r:id="rId4"/>
              </a:rPr>
              <a:t>دورة قواعد المعلومات والمكتبة الرقمية</a:t>
            </a:r>
            <a:r>
              <a:rPr lang="ar-SA" b="1" dirty="0" smtClean="0"/>
              <a:t/>
            </a:r>
            <a:br>
              <a:rPr lang="ar-SA" b="1" dirty="0" smtClean="0"/>
            </a:br>
            <a:r>
              <a:rPr lang="ar-SA" b="1" dirty="0" smtClean="0">
                <a:hlinkClick r:id="rId5"/>
              </a:rPr>
              <a:t>روابط مفيدة</a:t>
            </a:r>
            <a:r>
              <a:rPr lang="ar-SA" b="1" dirty="0" smtClean="0"/>
              <a:t/>
            </a:r>
            <a:br>
              <a:rPr lang="ar-SA" b="1" dirty="0" smtClean="0"/>
            </a:br>
            <a:r>
              <a:rPr lang="ar-SA" b="1" dirty="0" smtClean="0">
                <a:hlinkClick r:id="rId6"/>
              </a:rPr>
              <a:t>سعادة العميد يطلع على التحديثات في بوابة العمادة</a:t>
            </a:r>
            <a:r>
              <a:rPr lang="ar-SA" b="1" dirty="0" smtClean="0"/>
              <a:t/>
            </a:r>
            <a:br>
              <a:rPr lang="ar-SA" b="1" dirty="0" smtClean="0"/>
            </a:b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fontAlgn="t"/>
            <a:r>
              <a:rPr lang="ar-SA" b="1" dirty="0" smtClean="0">
                <a:hlinkClick r:id="rId2"/>
              </a:rPr>
              <a:t>شرح قواعد البيانات الالكترونية</a:t>
            </a:r>
            <a:r>
              <a:rPr lang="ar-SA" b="1" dirty="0" smtClean="0"/>
              <a:t/>
            </a:r>
            <a:br>
              <a:rPr lang="ar-SA" b="1" dirty="0" smtClean="0"/>
            </a:br>
            <a:r>
              <a:rPr lang="ar-SA" b="1" dirty="0" smtClean="0">
                <a:hlinkClick r:id="rId3"/>
              </a:rPr>
              <a:t>شركة </a:t>
            </a:r>
            <a:r>
              <a:rPr lang="en-US" b="1" dirty="0" err="1" smtClean="0">
                <a:hlinkClick r:id="rId3"/>
              </a:rPr>
              <a:t>proquest</a:t>
            </a:r>
            <a:r>
              <a:rPr lang="en-US" b="1" dirty="0" smtClean="0">
                <a:hlinkClick r:id="rId3"/>
              </a:rPr>
              <a:t> </a:t>
            </a:r>
            <a:r>
              <a:rPr lang="ar-SA" b="1" dirty="0" smtClean="0">
                <a:hlinkClick r:id="rId3"/>
              </a:rPr>
              <a:t>تتيح قواعد طبية </a:t>
            </a:r>
            <a:r>
              <a:rPr lang="en-US" b="1" dirty="0" smtClean="0">
                <a:hlinkClick r:id="rId3"/>
              </a:rPr>
              <a:t>Medical Evidence Matters Archive </a:t>
            </a:r>
            <a:r>
              <a:rPr lang="ar-SA" b="1" dirty="0" smtClean="0">
                <a:hlinkClick r:id="rId3"/>
              </a:rPr>
              <a:t>لعام 2013 مجانية</a:t>
            </a:r>
            <a:r>
              <a:rPr lang="ar-SA" b="1" dirty="0" smtClean="0"/>
              <a:t/>
            </a:r>
            <a:br>
              <a:rPr lang="ar-SA" b="1" dirty="0" smtClean="0"/>
            </a:br>
            <a:r>
              <a:rPr lang="ar-SA" b="1" dirty="0" smtClean="0">
                <a:hlinkClick r:id="rId4"/>
              </a:rPr>
              <a:t>صفحات التواصل الاجتماعي</a:t>
            </a:r>
            <a:r>
              <a:rPr lang="ar-SA" b="1" dirty="0" smtClean="0"/>
              <a:t/>
            </a:r>
            <a:br>
              <a:rPr lang="ar-SA" b="1" dirty="0" smtClean="0"/>
            </a:br>
            <a:r>
              <a:rPr lang="ar-SA" b="1" dirty="0" smtClean="0">
                <a:hlinkClick r:id="rId5"/>
              </a:rPr>
              <a:t>ضوابط التعامل مع شبكة الانترنت</a:t>
            </a:r>
            <a:r>
              <a:rPr lang="ar-SA" b="1" dirty="0" smtClean="0"/>
              <a:t/>
            </a:r>
            <a:br>
              <a:rPr lang="ar-SA" b="1" dirty="0" smtClean="0"/>
            </a:br>
            <a:r>
              <a:rPr lang="ar-SA" b="1" dirty="0" smtClean="0">
                <a:hlinkClick r:id="rId6"/>
              </a:rPr>
              <a:t>عدد من الدورات التدريبية في إطار مشروع تنمية مهارات العاملين في مكتبات الجامعة</a:t>
            </a:r>
            <a:r>
              <a:rPr lang="ar-SA" b="1" dirty="0" smtClean="0"/>
              <a:t/>
            </a:r>
            <a:br>
              <a:rPr lang="ar-SA" b="1" dirty="0" smtClean="0"/>
            </a:b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fontAlgn="t"/>
            <a:r>
              <a:rPr lang="ar-SA" b="1" dirty="0" smtClean="0">
                <a:hlinkClick r:id="rId2"/>
              </a:rPr>
              <a:t>عمادة شؤون المكتبات تعقد دورة لطلاب الجامعة حول استخدام مصادر المعلومات الالكترونية في المكتبة الرقمية السعودية</a:t>
            </a:r>
            <a:r>
              <a:rPr lang="ar-SA" b="1" dirty="0" smtClean="0"/>
              <a:t/>
            </a:r>
            <a:br>
              <a:rPr lang="ar-SA" b="1" dirty="0" smtClean="0"/>
            </a:br>
            <a:r>
              <a:rPr lang="ar-SA" b="1" dirty="0" smtClean="0">
                <a:hlinkClick r:id="rId3"/>
              </a:rPr>
              <a:t>عن العمادة.</a:t>
            </a:r>
            <a:r>
              <a:rPr lang="ar-SA" b="1" dirty="0" smtClean="0"/>
              <a:t/>
            </a:r>
            <a:br>
              <a:rPr lang="ar-SA" b="1" dirty="0" smtClean="0"/>
            </a:br>
            <a:r>
              <a:rPr lang="ar-SA" b="1" smtClean="0">
                <a:hlinkClick r:id="rId4"/>
              </a:rPr>
              <a:t>قاعدة معرفة للرسائل الجامعية للفترة التجريبية</a:t>
            </a:r>
            <a:r>
              <a:rPr lang="ar-SA" b="1" smtClean="0"/>
              <a:t/>
            </a:r>
            <a:br>
              <a:rPr lang="ar-SA" b="1" smtClean="0"/>
            </a:br>
            <a:r>
              <a:rPr lang="ar-SA" b="1" smtClean="0">
                <a:hlinkClick r:id="rId5"/>
              </a:rPr>
              <a:t>قواعد البيانات الالكترونية</a:t>
            </a:r>
            <a:r>
              <a:rPr lang="ar-SA" b="1" smtClean="0"/>
              <a:t/>
            </a:r>
            <a:br>
              <a:rPr lang="ar-SA" b="1"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54762"/>
          </a:xfrm>
        </p:spPr>
        <p:txBody>
          <a:bodyPr/>
          <a:lstStyle/>
          <a:p>
            <a:pPr fontAlgn="t"/>
            <a:r>
              <a:rPr lang="ar-SA" b="1" dirty="0" smtClean="0">
                <a:hlinkClick r:id="rId2"/>
              </a:rPr>
              <a:t>ستطلاعات راي</a:t>
            </a:r>
            <a:r>
              <a:rPr lang="ar-SA" b="1" dirty="0" smtClean="0"/>
              <a:t/>
            </a:r>
            <a:br>
              <a:rPr lang="ar-SA" b="1" dirty="0" smtClean="0"/>
            </a:br>
            <a:r>
              <a:rPr lang="ar-SA" b="1" dirty="0" smtClean="0">
                <a:hlinkClick r:id="rId3"/>
              </a:rPr>
              <a:t>إضافة أربعة (4) قواعد معلومات الكترونية جديدة للمكتبة الرقمية السعودية</a:t>
            </a:r>
            <a:r>
              <a:rPr lang="ar-SA" b="1" dirty="0" smtClean="0"/>
              <a:t/>
            </a:r>
            <a:br>
              <a:rPr lang="ar-SA" b="1" dirty="0" smtClean="0"/>
            </a:br>
            <a:r>
              <a:rPr lang="ar-SA" b="1" dirty="0" smtClean="0">
                <a:hlinkClick r:id="rId4"/>
              </a:rPr>
              <a:t>الادلة الالكترونية</a:t>
            </a:r>
            <a:r>
              <a:rPr lang="ar-SA" b="1" dirty="0" smtClean="0"/>
              <a:t/>
            </a:r>
            <a:br>
              <a:rPr lang="ar-SA" b="1" dirty="0" smtClean="0"/>
            </a:br>
            <a:r>
              <a:rPr lang="ar-SA" b="1" dirty="0" smtClean="0">
                <a:hlinkClick r:id="rId5"/>
              </a:rPr>
              <a:t>الاشراف على البوابة</a:t>
            </a:r>
            <a:r>
              <a:rPr lang="ar-SA" b="1" dirty="0" smtClean="0"/>
              <a:t/>
            </a:r>
            <a:br>
              <a:rPr lang="ar-SA" b="1" dirty="0" smtClean="0"/>
            </a:br>
            <a:r>
              <a:rPr lang="ar-SA" b="1" dirty="0" smtClean="0">
                <a:hlinkClick r:id="rId6"/>
              </a:rPr>
              <a:t>الاهداف</a:t>
            </a:r>
            <a:r>
              <a:rPr lang="ar-SA" b="1" dirty="0" smtClean="0"/>
              <a:t/>
            </a:r>
            <a:br>
              <a:rPr lang="ar-SA" b="1" dirty="0" smtClean="0"/>
            </a:br>
            <a:r>
              <a:rPr lang="ar-SA" b="1" dirty="0" smtClean="0">
                <a:hlinkClick r:id="rId7"/>
              </a:rPr>
              <a:t>الأول  المستفيدون</a:t>
            </a:r>
            <a:r>
              <a:rPr lang="ar-SA" b="1" dirty="0" smtClean="0"/>
              <a:t/>
            </a:r>
            <a:br>
              <a:rPr lang="ar-SA" b="1" dirty="0" smtClean="0"/>
            </a:br>
            <a:r>
              <a:rPr lang="ar-SA" b="1" dirty="0" smtClean="0">
                <a:hlinkClick r:id="rId8"/>
              </a:rPr>
              <a:t>البحث العلمي في العمادة</a:t>
            </a:r>
            <a:r>
              <a:rPr lang="ar-SA" b="1" dirty="0" smtClean="0"/>
              <a:t/>
            </a:r>
            <a:br>
              <a:rPr lang="ar-SA"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54762"/>
          </a:xfrm>
        </p:spPr>
        <p:txBody>
          <a:bodyPr>
            <a:normAutofit fontScale="90000"/>
          </a:bodyPr>
          <a:lstStyle/>
          <a:p>
            <a:pPr fontAlgn="t"/>
            <a:r>
              <a:rPr lang="ar-SA" b="1" dirty="0" smtClean="0">
                <a:hlinkClick r:id="rId2"/>
              </a:rPr>
              <a:t/>
            </a:r>
            <a:br>
              <a:rPr lang="ar-SA" b="1" dirty="0" smtClean="0">
                <a:hlinkClick r:id="rId2"/>
              </a:rPr>
            </a:br>
            <a:r>
              <a:rPr lang="ar-SA" b="1" dirty="0" smtClean="0">
                <a:hlinkClick r:id="rId2"/>
              </a:rPr>
              <a:t>التخصصات الدراسية الموجودة حالياً بكليات الجامعة</a:t>
            </a:r>
            <a:r>
              <a:rPr lang="ar-SA" b="1" dirty="0" smtClean="0"/>
              <a:t/>
            </a:r>
            <a:br>
              <a:rPr lang="ar-SA" b="1" dirty="0" smtClean="0"/>
            </a:br>
            <a:r>
              <a:rPr lang="ar-SA" b="1" dirty="0" smtClean="0">
                <a:hlinkClick r:id="rId3"/>
              </a:rPr>
              <a:t>التعامل مع شبكة الانترنت داخل عماة شؤون المكتبات</a:t>
            </a:r>
            <a:r>
              <a:rPr lang="ar-SA" b="1" dirty="0" smtClean="0"/>
              <a:t/>
            </a:r>
            <a:br>
              <a:rPr lang="ar-SA" b="1" dirty="0" smtClean="0"/>
            </a:br>
            <a:r>
              <a:rPr lang="ar-SA" b="1" dirty="0" smtClean="0">
                <a:hlinkClick r:id="rId4"/>
              </a:rPr>
              <a:t>التغطية العددية والنوعية لمصادر المعلومات بالمكتبة الرقمية السعودية عام 2013م</a:t>
            </a:r>
            <a:r>
              <a:rPr lang="ar-SA" b="1" dirty="0" smtClean="0"/>
              <a:t/>
            </a:r>
            <a:br>
              <a:rPr lang="ar-SA" b="1" dirty="0" smtClean="0"/>
            </a:br>
            <a:r>
              <a:rPr lang="ar-SA" b="1" dirty="0" smtClean="0">
                <a:hlinkClick r:id="rId5"/>
              </a:rPr>
              <a:t>الثالث العمليات الداخلية</a:t>
            </a:r>
            <a:r>
              <a:rPr lang="ar-SA" b="1" dirty="0" smtClean="0"/>
              <a:t/>
            </a:r>
            <a:br>
              <a:rPr lang="ar-SA" b="1" dirty="0" smtClean="0"/>
            </a:br>
            <a:r>
              <a:rPr lang="ar-SA" b="1" dirty="0" smtClean="0">
                <a:hlinkClick r:id="rId6"/>
              </a:rPr>
              <a:t>الثاني التعلم والنمو</a:t>
            </a:r>
            <a:r>
              <a:rPr lang="ar-SA" b="1" dirty="0" smtClean="0"/>
              <a:t/>
            </a:r>
            <a:br>
              <a:rPr lang="ar-SA" b="1" dirty="0" smtClean="0"/>
            </a:br>
            <a:r>
              <a:rPr lang="ar-SA" b="1" dirty="0" smtClean="0">
                <a:hlinkClick r:id="rId7"/>
              </a:rPr>
              <a:t>الخطة الاستراتيجية لعمادة شؤون المكتبات</a:t>
            </a:r>
            <a:r>
              <a:rPr lang="ar-SA" b="1" dirty="0" smtClean="0"/>
              <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fontAlgn="t"/>
            <a:r>
              <a:rPr lang="ar-SA" b="1" dirty="0" smtClean="0">
                <a:hlinkClick r:id="rId2"/>
              </a:rPr>
              <a:t/>
            </a:r>
            <a:br>
              <a:rPr lang="ar-SA" b="1" dirty="0" smtClean="0">
                <a:hlinkClick r:id="rId2"/>
              </a:rPr>
            </a:br>
            <a:r>
              <a:rPr lang="ar-SA" b="1" dirty="0" smtClean="0">
                <a:hlinkClick r:id="rId2"/>
              </a:rPr>
              <a:t>الدكتور عبدالعزيز بن ابراهيم العمران مستشاراً لمعالي مدير الجامعة ومشرفاً عاماً على الشؤون الادارية والمالية والفنية بالجامعة</a:t>
            </a:r>
            <a:r>
              <a:rPr lang="ar-SA" b="1" dirty="0" smtClean="0"/>
              <a:t/>
            </a:r>
            <a:br>
              <a:rPr lang="ar-SA" b="1" dirty="0" smtClean="0"/>
            </a:br>
            <a:r>
              <a:rPr lang="ar-SA" b="1" dirty="0" smtClean="0">
                <a:hlinkClick r:id="rId3"/>
              </a:rPr>
              <a:t>الرابع المالي والاقتصادي</a:t>
            </a:r>
            <a:r>
              <a:rPr lang="ar-SA" b="1" dirty="0" smtClean="0"/>
              <a:t/>
            </a:r>
            <a:br>
              <a:rPr lang="ar-SA" b="1" dirty="0" smtClean="0"/>
            </a:br>
            <a:r>
              <a:rPr lang="ar-SA" b="1" dirty="0" smtClean="0">
                <a:hlinkClick r:id="rId4"/>
              </a:rPr>
              <a:t>الرسالة</a:t>
            </a:r>
            <a:r>
              <a:rPr lang="ar-SA" b="1" dirty="0" smtClean="0"/>
              <a:t/>
            </a:r>
            <a:br>
              <a:rPr lang="ar-SA" b="1" dirty="0" smtClean="0"/>
            </a:br>
            <a:r>
              <a:rPr lang="ar-SA" b="1" dirty="0" smtClean="0">
                <a:hlinkClick r:id="rId5"/>
              </a:rPr>
              <a:t>الرؤية</a:t>
            </a:r>
            <a:r>
              <a:rPr lang="ar-SA" b="1" dirty="0" smtClean="0"/>
              <a:t/>
            </a:r>
            <a:br>
              <a:rPr lang="ar-SA" b="1" dirty="0" smtClean="0"/>
            </a:br>
            <a:r>
              <a:rPr lang="ar-SA" b="1" dirty="0" smtClean="0">
                <a:hlinkClick r:id="rId6"/>
              </a:rPr>
              <a:t>الصحف المحلية</a:t>
            </a:r>
            <a:r>
              <a:rPr lang="ar-SA" b="1" dirty="0" smtClean="0"/>
              <a:t/>
            </a:r>
            <a:br>
              <a:rPr lang="ar-SA" b="1" dirty="0" smtClean="0"/>
            </a:br>
            <a:r>
              <a:rPr lang="ar-SA" b="1" dirty="0" smtClean="0">
                <a:hlinkClick r:id="rId7"/>
              </a:rPr>
              <a:t>الصفحة الرئيسة</a:t>
            </a:r>
            <a:r>
              <a:rPr lang="ar-SA" b="1" dirty="0" smtClean="0"/>
              <a:t/>
            </a:r>
            <a:br>
              <a:rPr lang="ar-SA" b="1" dirty="0" smtClean="0"/>
            </a:br>
            <a:r>
              <a:rPr lang="ar-SA" b="1" dirty="0" smtClean="0">
                <a:hlinkClick r:id="rId8"/>
              </a:rPr>
              <a:t>العمادة تجدد الاشتراك في قواعد المعلومات الإلكترونية (الدوريات - الكتب) للعام 2013م</a:t>
            </a:r>
            <a:r>
              <a:rPr lang="ar-SA" b="1" dirty="0" smtClean="0"/>
              <a:t/>
            </a:r>
            <a:br>
              <a:rPr lang="ar-SA"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fontAlgn="t"/>
            <a:r>
              <a:rPr lang="ar-SA" b="1" dirty="0" smtClean="0">
                <a:hlinkClick r:id="rId2"/>
              </a:rPr>
              <a:t>لعمادة تشارك بجناح في المعرض المصاحب بملتقى الجامعة والمجتمع بالزلفي</a:t>
            </a:r>
            <a:r>
              <a:rPr lang="ar-SA" b="1" dirty="0" smtClean="0"/>
              <a:t/>
            </a:r>
            <a:br>
              <a:rPr lang="ar-SA" b="1" dirty="0" smtClean="0"/>
            </a:br>
            <a:r>
              <a:rPr lang="ar-SA" b="1" dirty="0" smtClean="0">
                <a:hlinkClick r:id="rId3"/>
              </a:rPr>
              <a:t>الفهرس الإلكتروني لمكتبات الجامعة</a:t>
            </a:r>
            <a:r>
              <a:rPr lang="ar-SA" b="1" dirty="0" smtClean="0"/>
              <a:t/>
            </a:r>
            <a:br>
              <a:rPr lang="ar-SA" b="1" dirty="0" smtClean="0"/>
            </a:br>
            <a:r>
              <a:rPr lang="ar-SA" b="1" dirty="0" smtClean="0">
                <a:hlinkClick r:id="rId4"/>
              </a:rPr>
              <a:t>القيم</a:t>
            </a:r>
            <a:r>
              <a:rPr lang="ar-SA" b="1" dirty="0" smtClean="0"/>
              <a:t/>
            </a:r>
            <a:br>
              <a:rPr lang="ar-SA" b="1" dirty="0" smtClean="0"/>
            </a:br>
            <a:r>
              <a:rPr lang="ar-SA" b="1" dirty="0" smtClean="0">
                <a:hlinkClick r:id="rId5"/>
              </a:rPr>
              <a:t>المستودع الرقمي المؤسسي لجامعة المجمعة (</a:t>
            </a:r>
            <a:r>
              <a:rPr lang="en-US" b="1" dirty="0" smtClean="0">
                <a:hlinkClick r:id="rId5"/>
              </a:rPr>
              <a:t>IDRMU)</a:t>
            </a:r>
            <a:r>
              <a:rPr lang="en-US" b="1" dirty="0" smtClean="0"/>
              <a:t/>
            </a:r>
            <a:br>
              <a:rPr lang="en-US" b="1" dirty="0" smtClean="0"/>
            </a:br>
            <a:r>
              <a:rPr lang="ar-SA" b="1" dirty="0" smtClean="0">
                <a:hlinkClick r:id="rId6"/>
              </a:rPr>
              <a:t>المستودعات الرقمية العالمية</a:t>
            </a:r>
            <a:r>
              <a:rPr lang="ar-SA" b="1" dirty="0" smtClean="0"/>
              <a:t/>
            </a:r>
            <a:br>
              <a:rPr lang="ar-SA" b="1" dirty="0" smtClean="0"/>
            </a:br>
            <a:r>
              <a:rPr lang="ar-SA" b="1" dirty="0" smtClean="0">
                <a:hlinkClick r:id="rId7"/>
              </a:rPr>
              <a:t>المشروعات المستقبلية للعمادة</a:t>
            </a:r>
            <a:r>
              <a:rPr lang="ar-SA" b="1" dirty="0" smtClean="0"/>
              <a:t/>
            </a:r>
            <a:br>
              <a:rPr lang="ar-SA" b="1" dirty="0" smtClean="0"/>
            </a:br>
            <a:r>
              <a:rPr lang="ar-SA" b="1" dirty="0" smtClean="0">
                <a:hlinkClick r:id="rId8"/>
              </a:rPr>
              <a:t>المكتبات الفرعية</a:t>
            </a:r>
            <a:r>
              <a:rPr lang="ar-SA" b="1" dirty="0" smtClean="0"/>
              <a:t/>
            </a:r>
            <a:br>
              <a:rPr lang="ar-SA" b="1" dirty="0" smtClean="0"/>
            </a:br>
            <a:r>
              <a:rPr lang="ar-SA" b="1" dirty="0" smtClean="0">
                <a:hlinkClick r:id="rId9"/>
              </a:rPr>
              <a:t>المكتبة الرقمية السعودية</a:t>
            </a:r>
            <a:r>
              <a:rPr lang="ar-SA" b="1" dirty="0" smtClean="0"/>
              <a:t/>
            </a:r>
            <a:br>
              <a:rPr lang="ar-SA" b="1" dirty="0" smtClean="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fontAlgn="t"/>
            <a:r>
              <a:rPr lang="ar-SA" b="1" dirty="0" smtClean="0">
                <a:hlinkClick r:id="rId2"/>
              </a:rPr>
              <a:t>لمكتبة الرقمية العالمية</a:t>
            </a:r>
            <a:r>
              <a:rPr lang="ar-SA" b="1" dirty="0" smtClean="0"/>
              <a:t/>
            </a:r>
            <a:br>
              <a:rPr lang="ar-SA" b="1" dirty="0" smtClean="0"/>
            </a:br>
            <a:r>
              <a:rPr lang="ar-SA" b="1" dirty="0" smtClean="0">
                <a:hlinkClick r:id="rId3"/>
              </a:rPr>
              <a:t>المكتبة المركزية تفتح أبوابها للمستفيدين حتى السادسة مساءاً</a:t>
            </a:r>
            <a:r>
              <a:rPr lang="ar-SA" b="1" dirty="0" smtClean="0"/>
              <a:t/>
            </a:r>
            <a:br>
              <a:rPr lang="ar-SA" b="1" dirty="0" smtClean="0"/>
            </a:br>
            <a:r>
              <a:rPr lang="ar-SA" b="1" dirty="0" smtClean="0">
                <a:hlinkClick r:id="rId4"/>
              </a:rPr>
              <a:t>المكتبة المركزية</a:t>
            </a:r>
            <a:r>
              <a:rPr lang="ar-SA" b="1" dirty="0" smtClean="0"/>
              <a:t/>
            </a:r>
            <a:br>
              <a:rPr lang="ar-SA" b="1" dirty="0" smtClean="0"/>
            </a:br>
            <a:r>
              <a:rPr lang="ar-SA" b="1" dirty="0" smtClean="0">
                <a:hlinkClick r:id="rId5"/>
              </a:rPr>
              <a:t>النظام الالي</a:t>
            </a:r>
            <a:r>
              <a:rPr lang="ar-SA" b="1" dirty="0" smtClean="0"/>
              <a:t/>
            </a:r>
            <a:br>
              <a:rPr lang="ar-SA" b="1" dirty="0" smtClean="0"/>
            </a:br>
            <a:r>
              <a:rPr lang="ar-SA" b="1" dirty="0" smtClean="0">
                <a:hlinkClick r:id="rId6"/>
              </a:rPr>
              <a:t>الهيكل التنظيمي للعمادة</a:t>
            </a:r>
            <a:r>
              <a:rPr lang="ar-SA" b="1" dirty="0" smtClean="0"/>
              <a:t/>
            </a:r>
            <a:br>
              <a:rPr lang="ar-SA" b="1" dirty="0" smtClean="0"/>
            </a:br>
            <a:r>
              <a:rPr lang="ar-SA" b="1" dirty="0" smtClean="0">
                <a:hlinkClick r:id="rId7"/>
              </a:rPr>
              <a:t>الوعي المعلوماتي بعمادة شؤون المكتبات بجامعة المجمعة</a:t>
            </a:r>
            <a:r>
              <a:rPr lang="ar-SA" b="1" dirty="0" smtClean="0"/>
              <a:t/>
            </a:r>
            <a:br>
              <a:rPr lang="ar-SA" b="1" dirty="0" smtClean="0"/>
            </a:br>
            <a:r>
              <a:rPr lang="ar-SA" b="1" dirty="0" smtClean="0">
                <a:hlinkClick r:id="rId8"/>
              </a:rPr>
              <a:t>انجازات العمادة في الفصل الدراسي الأول للعام الجامعي 1432-1433هـ</a:t>
            </a:r>
            <a:r>
              <a:rPr lang="ar-SA" b="1" dirty="0" smtClean="0"/>
              <a:t/>
            </a:r>
            <a:br>
              <a:rPr lang="ar-SA" b="1" dirty="0" smtClean="0"/>
            </a:b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fontAlgn="t"/>
            <a:r>
              <a:rPr lang="ar-SA" b="1" dirty="0" smtClean="0">
                <a:hlinkClick r:id="rId2"/>
              </a:rPr>
              <a:t>نجازات العمادة في الفصل الدراسي الأول</a:t>
            </a:r>
            <a:r>
              <a:rPr lang="ar-SA" b="1" dirty="0" smtClean="0"/>
              <a:t/>
            </a:r>
            <a:br>
              <a:rPr lang="ar-SA" b="1" dirty="0" smtClean="0"/>
            </a:br>
            <a:r>
              <a:rPr lang="ar-SA" b="1" dirty="0" smtClean="0">
                <a:hlinkClick r:id="rId3"/>
              </a:rPr>
              <a:t>أوقات العمل</a:t>
            </a:r>
            <a:r>
              <a:rPr lang="ar-SA" b="1" dirty="0" smtClean="0"/>
              <a:t/>
            </a:r>
            <a:br>
              <a:rPr lang="ar-SA" b="1" dirty="0" smtClean="0"/>
            </a:br>
            <a:r>
              <a:rPr lang="ar-SA" b="1" dirty="0" smtClean="0">
                <a:hlinkClick r:id="rId4"/>
              </a:rPr>
              <a:t>بدء اتاحة قواعد المعرفة </a:t>
            </a:r>
            <a:r>
              <a:rPr lang="en-US" b="1" dirty="0" smtClean="0">
                <a:hlinkClick r:id="rId4"/>
              </a:rPr>
              <a:t>E-</a:t>
            </a:r>
            <a:r>
              <a:rPr lang="en-US" b="1" dirty="0" err="1" smtClean="0">
                <a:hlinkClick r:id="rId4"/>
              </a:rPr>
              <a:t>marefa</a:t>
            </a:r>
            <a:r>
              <a:rPr lang="en-US" b="1" dirty="0" smtClean="0">
                <a:hlinkClick r:id="rId4"/>
              </a:rPr>
              <a:t> </a:t>
            </a:r>
            <a:r>
              <a:rPr lang="ar-SA" b="1" dirty="0" smtClean="0">
                <a:hlinkClick r:id="rId4"/>
              </a:rPr>
              <a:t>من داخل الجامعة بدون قيود للاستخدام</a:t>
            </a:r>
            <a:r>
              <a:rPr lang="ar-SA" b="1" dirty="0" smtClean="0"/>
              <a:t/>
            </a:r>
            <a:br>
              <a:rPr lang="ar-SA" b="1" dirty="0" smtClean="0"/>
            </a:br>
            <a:r>
              <a:rPr lang="ar-SA" b="1" dirty="0" smtClean="0">
                <a:hlinkClick r:id="rId5"/>
              </a:rPr>
              <a:t>بدء فعاليات البرنامج التدريبي عن قواعد المعلومات والمكتبة الرقمية</a:t>
            </a:r>
            <a:r>
              <a:rPr lang="ar-SA" b="1" dirty="0" smtClean="0"/>
              <a:t/>
            </a:r>
            <a:br>
              <a:rPr lang="ar-SA" b="1" dirty="0" smtClean="0"/>
            </a:br>
            <a:r>
              <a:rPr lang="ar-SA" b="1" dirty="0" smtClean="0">
                <a:hlinkClick r:id="rId6"/>
              </a:rPr>
              <a:t>تدشين الفهرس الالكتروني لمكتبات الجامعة غداً</a:t>
            </a:r>
            <a:r>
              <a:rPr lang="ar-SA" b="1" dirty="0" smtClean="0"/>
              <a:t/>
            </a:r>
            <a:br>
              <a:rPr lang="ar-SA" b="1" dirty="0" smtClean="0"/>
            </a:br>
            <a:r>
              <a:rPr lang="ar-SA" b="1" dirty="0" smtClean="0">
                <a:hlinkClick r:id="rId7"/>
              </a:rPr>
              <a:t>تدشين الفهرس</a:t>
            </a:r>
            <a:r>
              <a:rPr lang="ar-SA" b="1" dirty="0" smtClean="0"/>
              <a:t/>
            </a:r>
            <a:br>
              <a:rPr lang="ar-SA" b="1" dirty="0" smtClean="0"/>
            </a:b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fontAlgn="t"/>
            <a:r>
              <a:rPr lang="ar-SA" b="1" dirty="0" smtClean="0">
                <a:hlinkClick r:id="rId2"/>
              </a:rPr>
              <a:t>تذكير منسوبي الجامعة بإعادة الكتب المتأخرة</a:t>
            </a:r>
            <a:r>
              <a:rPr lang="ar-SA" b="1" dirty="0" smtClean="0"/>
              <a:t/>
            </a:r>
            <a:br>
              <a:rPr lang="ar-SA" b="1" dirty="0" smtClean="0"/>
            </a:br>
            <a:r>
              <a:rPr lang="ar-SA" b="1" dirty="0" smtClean="0">
                <a:hlinkClick r:id="rId3"/>
              </a:rPr>
              <a:t>تزويد المكتبة المركزية بأكثر من 450 عنوان باللغة الانجليزية</a:t>
            </a:r>
            <a:r>
              <a:rPr lang="ar-SA" b="1" dirty="0" smtClean="0"/>
              <a:t/>
            </a:r>
            <a:br>
              <a:rPr lang="ar-SA" b="1" dirty="0" smtClean="0"/>
            </a:br>
            <a:r>
              <a:rPr lang="ar-SA" b="1" dirty="0" smtClean="0">
                <a:hlinkClick r:id="rId4"/>
              </a:rPr>
              <a:t>تزويد المكتبة المركزية بعدد 360 عنوان باللغة العربية</a:t>
            </a:r>
            <a:r>
              <a:rPr lang="ar-SA" b="1" dirty="0" smtClean="0"/>
              <a:t/>
            </a:r>
            <a:br>
              <a:rPr lang="ar-SA" b="1" dirty="0" smtClean="0"/>
            </a:br>
            <a:r>
              <a:rPr lang="ar-SA" b="1" dirty="0" smtClean="0">
                <a:hlinkClick r:id="rId5"/>
              </a:rPr>
              <a:t>تغيير رابط المكتبة الرقمية السعودية على الانترنت</a:t>
            </a:r>
            <a:r>
              <a:rPr lang="ar-SA" b="1" dirty="0" smtClean="0"/>
              <a:t/>
            </a:r>
            <a:br>
              <a:rPr lang="ar-SA" b="1" dirty="0" smtClean="0"/>
            </a:br>
            <a:r>
              <a:rPr lang="ar-SA" b="1" dirty="0" smtClean="0">
                <a:hlinkClick r:id="rId6"/>
              </a:rPr>
              <a:t>احمد الثميري</a:t>
            </a:r>
            <a:r>
              <a:rPr lang="ar-SA" b="1" dirty="0" smtClean="0"/>
              <a:t/>
            </a:r>
            <a:br>
              <a:rPr lang="ar-SA" b="1" dirty="0" smtClean="0"/>
            </a:br>
            <a:r>
              <a:rPr lang="ar-SA" b="1" dirty="0" smtClean="0">
                <a:hlinkClick r:id="rId7"/>
              </a:rPr>
              <a:t>تفعيل مخرجات النظام الآلي كوها</a:t>
            </a:r>
            <a:r>
              <a:rPr lang="ar-SA" b="1" dirty="0" smtClean="0"/>
              <a:t/>
            </a:r>
            <a:br>
              <a:rPr lang="ar-SA" b="1" dirty="0" smtClean="0"/>
            </a:b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fontAlgn="t"/>
            <a:r>
              <a:rPr lang="ar-SA" sz="4000" b="1" dirty="0" smtClean="0">
                <a:hlinkClick r:id="rId2"/>
              </a:rPr>
              <a:t>قرير انجازات العمادة في الفصل الدراسي الأول للعام الجامعي 1432</a:t>
            </a:r>
            <a:r>
              <a:rPr lang="ar-SA" sz="4000" b="1" dirty="0" smtClean="0"/>
              <a:t/>
            </a:r>
            <a:br>
              <a:rPr lang="ar-SA" sz="4000" b="1" dirty="0" smtClean="0"/>
            </a:br>
            <a:r>
              <a:rPr lang="ar-SA" sz="4000" b="1" dirty="0" smtClean="0">
                <a:hlinkClick r:id="rId3"/>
              </a:rPr>
              <a:t>تمديد فتح ابواب ( المكتبة المركزية ) خلال فترة الاختبارات النهائية للطلاب والمستفيدين والباحثين من داخل الجامعة وخارجها</a:t>
            </a:r>
            <a:r>
              <a:rPr lang="ar-SA" sz="4000" b="1" dirty="0" smtClean="0"/>
              <a:t/>
            </a:r>
            <a:br>
              <a:rPr lang="ar-SA" sz="4000" b="1" dirty="0" smtClean="0"/>
            </a:br>
            <a:r>
              <a:rPr lang="ar-SA" sz="4000" b="1" dirty="0" smtClean="0">
                <a:hlinkClick r:id="rId4"/>
              </a:rPr>
              <a:t>تنظيم سلوك المستفيدين بمكتبات الجامعة</a:t>
            </a:r>
            <a:r>
              <a:rPr lang="ar-SA" sz="4000" b="1" dirty="0" smtClean="0"/>
              <a:t/>
            </a:r>
            <a:br>
              <a:rPr lang="ar-SA" sz="4000" b="1" dirty="0" smtClean="0"/>
            </a:br>
            <a:r>
              <a:rPr lang="ar-SA" sz="4000" b="1" dirty="0" smtClean="0">
                <a:hlinkClick r:id="rId5"/>
              </a:rPr>
              <a:t>جامعة المجمعة تشارك في إجتماع عمداء شؤون المكتبات</a:t>
            </a:r>
            <a:r>
              <a:rPr lang="ar-SA" sz="4000" b="1" dirty="0" smtClean="0"/>
              <a:t/>
            </a:r>
            <a:br>
              <a:rPr lang="ar-SA" sz="4000" b="1" dirty="0" smtClean="0"/>
            </a:br>
            <a:r>
              <a:rPr lang="ar-SA" sz="4000" b="1" dirty="0" smtClean="0">
                <a:hlinkClick r:id="rId6"/>
              </a:rPr>
              <a:t>جامعة نايف العربية للعلوم الأمنية تتيح النص الكامل للنتاج العلمي الصادر عنها</a:t>
            </a:r>
            <a:r>
              <a:rPr lang="ar-SA" sz="4000" b="1" dirty="0" smtClean="0"/>
              <a:t/>
            </a:r>
            <a:br>
              <a:rPr lang="ar-SA" sz="4000" b="1" dirty="0" smtClean="0"/>
            </a:br>
            <a:r>
              <a:rPr lang="ar-SA" sz="4000" b="1" dirty="0" smtClean="0">
                <a:hlinkClick r:id="rId7"/>
              </a:rPr>
              <a:t>حفل تدشين الفهرس الإلكتروني للعمادة</a:t>
            </a:r>
            <a:r>
              <a:rPr lang="ar-SA" b="1" dirty="0" smtClean="0"/>
              <a:t/>
            </a:r>
            <a:br>
              <a:rPr lang="ar-SA" b="1" dirty="0"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Words>
  <Application>Microsoft Office PowerPoint</Application>
  <PresentationFormat>On-screen Show (4:3)</PresentationFormat>
  <Paragraphs>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محتوى رقمي عن العمادة</vt:lpstr>
      <vt:lpstr>ستطلاعات راي إضافة أربعة (4) قواعد معلومات الكترونية جديدة للمكتبة الرقمية السعودية الادلة الالكترونية الاشراف على البوابة الاهداف الأول  المستفيدون البحث العلمي في العمادة </vt:lpstr>
      <vt:lpstr> التخصصات الدراسية الموجودة حالياً بكليات الجامعة التعامل مع شبكة الانترنت داخل عماة شؤون المكتبات التغطية العددية والنوعية لمصادر المعلومات بالمكتبة الرقمية السعودية عام 2013م الثالث العمليات الداخلية الثاني التعلم والنمو الخطة الاستراتيجية لعمادة شؤون المكتبات </vt:lpstr>
      <vt:lpstr> الدكتور عبدالعزيز بن ابراهيم العمران مستشاراً لمعالي مدير الجامعة ومشرفاً عاماً على الشؤون الادارية والمالية والفنية بالجامعة الرابع المالي والاقتصادي الرسالة الرؤية الصحف المحلية الصفحة الرئيسة العمادة تجدد الاشتراك في قواعد المعلومات الإلكترونية (الدوريات - الكتب) للعام 2013م </vt:lpstr>
      <vt:lpstr>لعمادة تشارك بجناح في المعرض المصاحب بملتقى الجامعة والمجتمع بالزلفي الفهرس الإلكتروني لمكتبات الجامعة القيم المستودع الرقمي المؤسسي لجامعة المجمعة (IDRMU) المستودعات الرقمية العالمية المشروعات المستقبلية للعمادة المكتبات الفرعية المكتبة الرقمية السعودية </vt:lpstr>
      <vt:lpstr>لمكتبة الرقمية العالمية المكتبة المركزية تفتح أبوابها للمستفيدين حتى السادسة مساءاً المكتبة المركزية النظام الالي الهيكل التنظيمي للعمادة الوعي المعلوماتي بعمادة شؤون المكتبات بجامعة المجمعة انجازات العمادة في الفصل الدراسي الأول للعام الجامعي 1432-1433هـ </vt:lpstr>
      <vt:lpstr>نجازات العمادة في الفصل الدراسي الأول أوقات العمل بدء اتاحة قواعد المعرفة E-marefa من داخل الجامعة بدون قيود للاستخدام بدء فعاليات البرنامج التدريبي عن قواعد المعلومات والمكتبة الرقمية تدشين الفهرس الالكتروني لمكتبات الجامعة غداً تدشين الفهرس </vt:lpstr>
      <vt:lpstr>تذكير منسوبي الجامعة بإعادة الكتب المتأخرة تزويد المكتبة المركزية بأكثر من 450 عنوان باللغة الانجليزية تزويد المكتبة المركزية بعدد 360 عنوان باللغة العربية تغيير رابط المكتبة الرقمية السعودية على الانترنت احمد الثميري تفعيل مخرجات النظام الآلي كوها </vt:lpstr>
      <vt:lpstr>قرير انجازات العمادة في الفصل الدراسي الأول للعام الجامعي 1432 تمديد فتح ابواب ( المكتبة المركزية ) خلال فترة الاختبارات النهائية للطلاب والمستفيدين والباحثين من داخل الجامعة وخارجها تنظيم سلوك المستفيدين بمكتبات الجامعة جامعة المجمعة تشارك في إجتماع عمداء شؤون المكتبات جامعة نايف العربية للعلوم الأمنية تتيح النص الكامل للنتاج العلمي الصادر عنها حفل تدشين الفهرس الإلكتروني للعمادة </vt:lpstr>
      <vt:lpstr>خبر إضافة 4 قواعد بيانات جديدة خدمة الاعارة والحجز الالكتروني دراسات للوقوف على مدى إفادة منسوبي الجامعة دليل العاملين بالعمادة دورة تدريبية حول استخدام قاعدة بيانات Clinical Key للكليات الطبية </vt:lpstr>
      <vt:lpstr>ورة تدريبية حول استخدام قاعدة بيانات MD Consult للكليات الطبية دورة تدريبية لمدة يوم واحد للتدريب على قاعدة بيانات IEEE دورة قواعد المعلومات والمكتبة الرقمية روابط مفيدة سعادة العميد يطلع على التحديثات في بوابة العمادة </vt:lpstr>
      <vt:lpstr>شرح قواعد البيانات الالكترونية شركة proquest تتيح قواعد طبية Medical Evidence Matters Archive لعام 2013 مجانية صفحات التواصل الاجتماعي ضوابط التعامل مع شبكة الانترنت عدد من الدورات التدريبية في إطار مشروع تنمية مهارات العاملين في مكتبات الجامعة </vt:lpstr>
      <vt:lpstr>عمادة شؤون المكتبات تعقد دورة لطلاب الجامعة حول استخدام مصادر المعلومات الالكترونية في المكتبة الرقمية السعودية عن العمادة. قاعدة معرفة للرسائل الجامعية للفترة التجريبية قواعد البيانات الالكترونية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محتوى رقمي عن العمادة</dc:title>
  <dc:creator>Mothker Al Otaibi</dc:creator>
  <cp:lastModifiedBy>mm.alotaibi</cp:lastModifiedBy>
  <cp:revision>1</cp:revision>
  <dcterms:created xsi:type="dcterms:W3CDTF">2006-08-16T00:00:00Z</dcterms:created>
  <dcterms:modified xsi:type="dcterms:W3CDTF">2015-03-30T07:55:45Z</dcterms:modified>
</cp:coreProperties>
</file>