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شروع إنشاء المكتبة السمعية والبصرية في المكتبة المركزية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 fontAlgn="t"/>
            <a:r>
              <a:rPr lang="ar-SA" b="1" dirty="0" smtClean="0"/>
              <a:t>شروع إنشاء المكتبة السمعية والبصرية في المكتبة المركزية  بالجامعة</a:t>
            </a:r>
          </a:p>
          <a:p>
            <a:pPr rtl="1" fontAlgn="t"/>
            <a:r>
              <a:rPr lang="ar-SA" b="1" dirty="0" smtClean="0"/>
              <a:t>يهدف هذا المشروع إلى جمع واقتناء الوسائط المتعددة بهدف الحفظ الرقمي طويل الأمد والإتاحة لشرائط الفيديو والكاسيت والاسطوانات المليزرة التي تسعى العمادة إلى إقتنائها لخدمة للمستفيدين من خدماتها.</a:t>
            </a:r>
            <a:endParaRPr lang="ar-SA" b="1" smtClean="0"/>
          </a:p>
          <a:p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شروع إنشاء المكتبة السمعية والبصرية في المكتبة المركزية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شروع إنشاء المكتبة السمعية والبصرية في المكتبة المركزية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2015-03-31T06:03:48Z</dcterms:modified>
</cp:coreProperties>
</file>