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C0E5C35-A28F-40AD-A31A-BFC450BBD9D1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9FD8153-11FA-4991-9B4B-5D3C6640F8D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/>
              <a:t> اليوم العالمي للدفاع المدني </a:t>
            </a:r>
            <a:endParaRPr lang="en-US" dirty="0"/>
          </a:p>
          <a:p>
            <a:r>
              <a:rPr lang="ar-SA" b="1" dirty="0"/>
              <a:t>    بحضور محافظ الزلفي ورؤساء الدوائر الحكومية  استضافة كلية التربية بالزلفي يوم السبت 20/04/</a:t>
            </a:r>
            <a:r>
              <a:rPr lang="ar-SA" b="1" dirty="0" err="1"/>
              <a:t>1434ه</a:t>
            </a:r>
            <a:r>
              <a:rPr lang="ar-SA" b="1" dirty="0"/>
              <a:t>ـ ، حفل افتتاح أنشطة وفعاليات اليوم العالمي للدفاع المدني على مسرح المدينة الجامعية ، تحت شعار (المشاركة المجتمعية والدفاع المدني)</a:t>
            </a:r>
            <a:endParaRPr lang="en-US" dirty="0"/>
          </a:p>
          <a:p>
            <a:r>
              <a:rPr lang="ar-SA" b="1" dirty="0"/>
              <a:t>حيث بدء الحفل بآيات من الذكر الحكيم تلاها الطالب / معاذ الدويش .</a:t>
            </a:r>
            <a:endParaRPr lang="en-US" dirty="0"/>
          </a:p>
          <a:p>
            <a:r>
              <a:rPr lang="ar-SA" b="1" dirty="0"/>
              <a:t>ثم كلمة لسعادة مدير إدارة الدفاع المدني بالمحافظة العقيد / علي بن عبدالعزيز </a:t>
            </a:r>
            <a:r>
              <a:rPr lang="ar-SA" b="1" dirty="0" err="1"/>
              <a:t>النتيفي</a:t>
            </a:r>
            <a:r>
              <a:rPr lang="ar-SA" b="1" dirty="0"/>
              <a:t> ، ثم كلمة الجهات الحكومية والأهلية المساهمة في الفعاليات يلقيها عميد كلية التربية سعادة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.</a:t>
            </a:r>
            <a:endParaRPr lang="en-US" dirty="0"/>
          </a:p>
          <a:p>
            <a:r>
              <a:rPr lang="ar-SA" b="1" dirty="0"/>
              <a:t>ثم بعد ذلك قام سعادة المحافظ أ . فيحان بن عبدالعزيز بن لبدة بتكريم الجهات المشاركة وهي :-</a:t>
            </a:r>
            <a:endParaRPr lang="en-US" dirty="0"/>
          </a:p>
          <a:p>
            <a:r>
              <a:rPr lang="ar-SA" b="1" dirty="0"/>
              <a:t>أولا : الجهات الحكومية :</a:t>
            </a:r>
            <a:endParaRPr lang="en-US" dirty="0"/>
          </a:p>
          <a:p>
            <a:r>
              <a:rPr lang="ar-SA" b="1" dirty="0"/>
              <a:t>-         بلدية محافظة الزلفي .</a:t>
            </a:r>
            <a:endParaRPr lang="en-US" dirty="0"/>
          </a:p>
          <a:p>
            <a:r>
              <a:rPr lang="ar-SA" b="1" dirty="0"/>
              <a:t>-         إدارة التربية والتعليم .</a:t>
            </a:r>
            <a:endParaRPr lang="en-US" dirty="0"/>
          </a:p>
          <a:p>
            <a:r>
              <a:rPr lang="ar-SA" b="1" dirty="0"/>
              <a:t>-         إدارة الأوقاف والمساجد والدعوة والإرشاد .</a:t>
            </a:r>
            <a:endParaRPr lang="en-US" dirty="0"/>
          </a:p>
          <a:p>
            <a:r>
              <a:rPr lang="ar-SA" b="1" dirty="0"/>
              <a:t>-         مكتب رعاية الشباب .</a:t>
            </a:r>
            <a:endParaRPr lang="en-US" dirty="0"/>
          </a:p>
          <a:p>
            <a:r>
              <a:rPr lang="ar-SA" b="1" dirty="0"/>
              <a:t>-         مستشفى الزلفي العام .</a:t>
            </a:r>
            <a:endParaRPr lang="en-US" dirty="0"/>
          </a:p>
          <a:p>
            <a:r>
              <a:rPr lang="ar-SA" b="1" dirty="0"/>
              <a:t>-         كلية التقنية .</a:t>
            </a:r>
            <a:endParaRPr lang="en-US" dirty="0"/>
          </a:p>
          <a:p>
            <a:r>
              <a:rPr lang="ar-SA" b="1" dirty="0"/>
              <a:t>-         المعهد المهني الصناعي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8776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 smtClean="0"/>
              <a:t>ثانياً : الجهات الأهلية :</a:t>
            </a:r>
            <a:endParaRPr lang="en-US" dirty="0" smtClean="0"/>
          </a:p>
          <a:p>
            <a:r>
              <a:rPr lang="ar-SA" b="1" dirty="0" smtClean="0"/>
              <a:t>-         شركة مقبل الملحم .</a:t>
            </a:r>
            <a:endParaRPr lang="en-US" dirty="0" smtClean="0"/>
          </a:p>
          <a:p>
            <a:r>
              <a:rPr lang="ar-SA" b="1" dirty="0" smtClean="0"/>
              <a:t>-         مصنع أسوار البلاد للبلاستيك .</a:t>
            </a:r>
            <a:endParaRPr lang="en-US" dirty="0" smtClean="0"/>
          </a:p>
          <a:p>
            <a:r>
              <a:rPr lang="ar-SA" b="1" dirty="0" smtClean="0"/>
              <a:t>-         مؤسسة على الملحم .</a:t>
            </a:r>
            <a:endParaRPr lang="en-US" dirty="0" smtClean="0"/>
          </a:p>
          <a:p>
            <a:r>
              <a:rPr lang="ar-SA" b="1" dirty="0" smtClean="0"/>
              <a:t>-         مؤسسة مبدأ الأمان .</a:t>
            </a:r>
            <a:endParaRPr lang="en-US" dirty="0" smtClean="0"/>
          </a:p>
          <a:p>
            <a:r>
              <a:rPr lang="ar-SA" b="1" dirty="0" smtClean="0"/>
              <a:t>-         مؤسسة محيط الأمان للسلامة .</a:t>
            </a:r>
            <a:endParaRPr lang="en-US" dirty="0" smtClean="0"/>
          </a:p>
          <a:p>
            <a:r>
              <a:rPr lang="ar-SA" b="1" dirty="0" smtClean="0"/>
              <a:t>-         شركة الملحم </a:t>
            </a:r>
            <a:r>
              <a:rPr lang="ar-SA" b="1" dirty="0" err="1" smtClean="0"/>
              <a:t>والحمين</a:t>
            </a:r>
            <a:r>
              <a:rPr lang="ar-SA" b="1" dirty="0" smtClean="0"/>
              <a:t> .</a:t>
            </a:r>
            <a:endParaRPr lang="en-US" dirty="0" smtClean="0"/>
          </a:p>
          <a:p>
            <a:r>
              <a:rPr lang="ar-SA" b="1" dirty="0" smtClean="0"/>
              <a:t>-         مؤسسة الشقير .</a:t>
            </a:r>
            <a:endParaRPr lang="en-US" dirty="0" smtClean="0"/>
          </a:p>
          <a:p>
            <a:r>
              <a:rPr lang="ar-SA" b="1" dirty="0" smtClean="0"/>
              <a:t>-         توقيع للدعاية </a:t>
            </a:r>
            <a:r>
              <a:rPr lang="ar-SA" b="1" dirty="0" err="1" smtClean="0"/>
              <a:t>والأعلان</a:t>
            </a:r>
            <a:endParaRPr lang="en-US" dirty="0" smtClean="0"/>
          </a:p>
          <a:p>
            <a:r>
              <a:rPr lang="ar-SA" b="1" dirty="0" smtClean="0"/>
              <a:t>ثالثاً : الجهات الإعلامية :</a:t>
            </a:r>
            <a:endParaRPr lang="en-US" dirty="0" smtClean="0"/>
          </a:p>
          <a:p>
            <a:r>
              <a:rPr lang="ar-SA" b="1" dirty="0" smtClean="0"/>
              <a:t>-         مكتب جريدة الرياض .</a:t>
            </a:r>
            <a:endParaRPr lang="en-US" dirty="0" smtClean="0"/>
          </a:p>
          <a:p>
            <a:r>
              <a:rPr lang="ar-SA" b="1" dirty="0" smtClean="0"/>
              <a:t>-         مكتب جريدة الجزيرة .</a:t>
            </a:r>
            <a:endParaRPr lang="en-US" dirty="0" smtClean="0"/>
          </a:p>
          <a:p>
            <a:r>
              <a:rPr lang="ar-SA" b="1" dirty="0" smtClean="0"/>
              <a:t>-         منتدى زلفي ستي .</a:t>
            </a:r>
            <a:endParaRPr lang="en-US" dirty="0" smtClean="0"/>
          </a:p>
          <a:p>
            <a:r>
              <a:rPr lang="ar-SA" b="1" dirty="0" smtClean="0"/>
              <a:t>وفي الختام تم تقديم درع خاص لعميد كلية التربية سعادة د . عبدالله بن خليفة </a:t>
            </a:r>
            <a:r>
              <a:rPr lang="ar-SA" b="1" dirty="0" err="1" smtClean="0"/>
              <a:t>السويكت</a:t>
            </a:r>
            <a:r>
              <a:rPr lang="ar-SA" b="1" dirty="0" smtClean="0"/>
              <a:t>  وذلك لاستضافة الكلية هذه الفعالية ، كما تم تقديم درع تذكاري لسعادة المحافظ على الرعاية والمتابعة</a:t>
            </a:r>
            <a:endParaRPr lang="en-US" dirty="0" smtClean="0"/>
          </a:p>
          <a:p>
            <a:r>
              <a:rPr lang="ar-SA" b="1" dirty="0" smtClean="0"/>
              <a:t>وبعدها صاحب الحفل معرض  احتوى على تعريف </a:t>
            </a:r>
            <a:r>
              <a:rPr lang="ar-SA" b="1" dirty="0" err="1" smtClean="0"/>
              <a:t>لؤسائل</a:t>
            </a:r>
            <a:r>
              <a:rPr lang="ar-SA" b="1" dirty="0" smtClean="0"/>
              <a:t> السلامة وكيفية التعامل معها . </a:t>
            </a:r>
            <a:endParaRPr lang="en-US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3464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mu_standardDSC_0581%20%281%2944444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5384626" cy="42858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961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28994c18589a9d64b1ddc102694e94583199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6</Words>
  <Application>Microsoft Office PowerPoint</Application>
  <PresentationFormat>عرض على الشاشة (3:4)‏</PresentationFormat>
  <Paragraphs>28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أوستن</vt:lpstr>
      <vt:lpstr>عرض تقديمي في PowerPoint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2015-03-27T05:26:13Z</dcterms:created>
  <dcterms:modified xsi:type="dcterms:W3CDTF">2015-03-27T05:27:31Z</dcterms:modified>
</cp:coreProperties>
</file>