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دليل العاملين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rtl="1" fontAlgn="t"/>
            <a:r>
              <a:rPr lang="ar-SA" b="1" dirty="0" smtClean="0"/>
              <a:t>د. عبدالعزيز ابراهيم العمران</a:t>
            </a:r>
          </a:p>
          <a:p>
            <a:pPr fontAlgn="t"/>
            <a:r>
              <a:rPr lang="ar-SA" b="1" dirty="0" smtClean="0"/>
              <a:t>064041551</a:t>
            </a:r>
          </a:p>
          <a:p>
            <a:pPr rtl="1" fontAlgn="t"/>
            <a:r>
              <a:rPr lang="ar-SA" b="1" dirty="0" smtClean="0"/>
              <a:t>د. أسامه محمد عطيه خميس</a:t>
            </a:r>
          </a:p>
          <a:p>
            <a:pPr fontAlgn="t"/>
            <a:r>
              <a:rPr lang="ar-SA" b="1" dirty="0" smtClean="0"/>
              <a:t>064041552</a:t>
            </a:r>
          </a:p>
          <a:p>
            <a:pPr rtl="1" fontAlgn="t"/>
            <a:r>
              <a:rPr lang="ar-SA" b="1" dirty="0" smtClean="0"/>
              <a:t>ياسر عبدالله الدهش</a:t>
            </a:r>
          </a:p>
          <a:p>
            <a:pPr fontAlgn="t"/>
            <a:r>
              <a:rPr lang="ar-SA" b="1" dirty="0" smtClean="0"/>
              <a:t>064041553</a:t>
            </a:r>
          </a:p>
          <a:p>
            <a:pPr rtl="1" fontAlgn="t"/>
            <a:r>
              <a:rPr lang="ar-SA" b="1" dirty="0" smtClean="0"/>
              <a:t>نايف عبدالله الهباس</a:t>
            </a:r>
          </a:p>
          <a:p>
            <a:pPr fontAlgn="t"/>
            <a:r>
              <a:rPr lang="ar-SA" b="1" dirty="0" smtClean="0"/>
              <a:t>064041554</a:t>
            </a:r>
          </a:p>
          <a:p>
            <a:pPr rtl="1" fontAlgn="t"/>
            <a:r>
              <a:rPr lang="ar-SA" b="1" dirty="0" smtClean="0"/>
              <a:t>ابراهيم عبدالرحمن الروساء</a:t>
            </a:r>
          </a:p>
          <a:p>
            <a:pPr fontAlgn="t"/>
            <a:r>
              <a:rPr lang="ar-SA" b="1" dirty="0" smtClean="0"/>
              <a:t>064041555</a:t>
            </a:r>
          </a:p>
          <a:p>
            <a:pPr rtl="1" fontAlgn="t"/>
            <a:r>
              <a:rPr lang="ar-SA" b="1" dirty="0" smtClean="0"/>
              <a:t>ناصر محمد السويلم</a:t>
            </a:r>
          </a:p>
          <a:p>
            <a:pPr fontAlgn="t"/>
            <a:r>
              <a:rPr lang="ar-SA" b="1" dirty="0" smtClean="0"/>
              <a:t>064041556</a:t>
            </a:r>
          </a:p>
          <a:p>
            <a:pPr rtl="1" fontAlgn="t"/>
            <a:r>
              <a:rPr lang="ar-SA" b="1" dirty="0" smtClean="0"/>
              <a:t>فهد عبدالرحمن الدحوم</a:t>
            </a:r>
          </a:p>
          <a:p>
            <a:pPr fontAlgn="t"/>
            <a:r>
              <a:rPr lang="ar-SA" b="1" dirty="0" smtClean="0"/>
              <a:t>064041557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rtl="1" fontAlgn="t"/>
            <a:r>
              <a:rPr lang="ar-SA" b="1" dirty="0" smtClean="0"/>
              <a:t>عايضه عوض المطيري</a:t>
            </a:r>
            <a:br>
              <a:rPr lang="ar-SA" b="1" dirty="0" smtClean="0"/>
            </a:br>
            <a:r>
              <a:rPr lang="ar-SA" b="1" dirty="0" smtClean="0"/>
              <a:t>064041558</a:t>
            </a:r>
            <a:br>
              <a:rPr lang="ar-SA" b="1" dirty="0" smtClean="0"/>
            </a:br>
            <a:r>
              <a:rPr lang="ar-SA" b="1" dirty="0" smtClean="0"/>
              <a:t>منيرة محمد الزنيدي</a:t>
            </a:r>
            <a:br>
              <a:rPr lang="ar-SA" b="1" dirty="0" smtClean="0"/>
            </a:br>
            <a:r>
              <a:rPr lang="ar-SA" b="1" dirty="0" smtClean="0"/>
              <a:t>064041559</a:t>
            </a:r>
            <a:br>
              <a:rPr lang="ar-SA" b="1" dirty="0" smtClean="0"/>
            </a:br>
            <a:r>
              <a:rPr lang="ar-SA" b="1" dirty="0" smtClean="0"/>
              <a:t>مي عبدالعزيز الموسى</a:t>
            </a:r>
            <a:br>
              <a:rPr lang="ar-SA" b="1" dirty="0" smtClean="0"/>
            </a:br>
            <a:r>
              <a:rPr lang="ar-SA" b="1" dirty="0" smtClean="0"/>
              <a:t>064041560</a:t>
            </a:r>
            <a:br>
              <a:rPr lang="ar-SA" b="1" dirty="0" smtClean="0"/>
            </a:br>
            <a:r>
              <a:rPr lang="ar-SA" b="1" dirty="0" smtClean="0"/>
              <a:t>جواهر محمد المنيع</a:t>
            </a:r>
            <a:br>
              <a:rPr lang="ar-SA" b="1" dirty="0" smtClean="0"/>
            </a:br>
            <a:r>
              <a:rPr lang="ar-SA" b="1" dirty="0" smtClean="0"/>
              <a:t>064041561</a:t>
            </a:r>
            <a:br>
              <a:rPr lang="ar-SA" b="1" dirty="0" smtClean="0"/>
            </a:br>
            <a:r>
              <a:rPr lang="ar-SA" b="1" dirty="0" smtClean="0"/>
              <a:t>هدى عبدالرحمن جبيل</a:t>
            </a:r>
            <a:br>
              <a:rPr lang="ar-SA" b="1" dirty="0" smtClean="0"/>
            </a:br>
            <a:r>
              <a:rPr lang="ar-SA" b="1" dirty="0" smtClean="0"/>
              <a:t>064041562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0962"/>
          </a:xfrm>
        </p:spPr>
        <p:txBody>
          <a:bodyPr>
            <a:normAutofit fontScale="90000"/>
          </a:bodyPr>
          <a:lstStyle/>
          <a:p>
            <a:pPr rtl="1" fontAlgn="t"/>
            <a:r>
              <a:rPr lang="ar-SA" b="1" smtClean="0"/>
              <a:t>نائله عبدالله الحزيمي</a:t>
            </a:r>
            <a:br>
              <a:rPr lang="ar-SA" b="1" smtClean="0"/>
            </a:br>
            <a:r>
              <a:rPr lang="ar-SA" b="1" smtClean="0"/>
              <a:t>064041563</a:t>
            </a:r>
            <a:br>
              <a:rPr lang="ar-SA" b="1" smtClean="0"/>
            </a:br>
            <a:r>
              <a:rPr lang="ar-SA" b="1" smtClean="0"/>
              <a:t>بندر مطلق العتيبي</a:t>
            </a:r>
            <a:br>
              <a:rPr lang="ar-SA" b="1" smtClean="0"/>
            </a:br>
            <a:r>
              <a:rPr lang="ar-SA" b="1" smtClean="0"/>
              <a:t>064041564</a:t>
            </a:r>
            <a:br>
              <a:rPr lang="ar-SA" b="1" smtClean="0"/>
            </a:br>
            <a:r>
              <a:rPr lang="ar-SA" b="1" smtClean="0"/>
              <a:t>أحمد عبدالعزيز الثميري</a:t>
            </a:r>
            <a:br>
              <a:rPr lang="ar-SA" b="1" smtClean="0"/>
            </a:br>
            <a:r>
              <a:rPr lang="ar-SA" b="1" smtClean="0"/>
              <a:t>064041565</a:t>
            </a:r>
            <a:br>
              <a:rPr lang="ar-SA" b="1" smtClean="0"/>
            </a:br>
            <a:r>
              <a:rPr lang="ar-SA" b="1" smtClean="0"/>
              <a:t>الفاكس</a:t>
            </a:r>
            <a:br>
              <a:rPr lang="ar-SA" b="1" smtClean="0"/>
            </a:br>
            <a:r>
              <a:rPr lang="ar-SA" b="1" smtClean="0"/>
              <a:t>064041570</a:t>
            </a:r>
            <a:br>
              <a:rPr lang="ar-SA" b="1" smtClean="0"/>
            </a:br>
            <a:r>
              <a:rPr lang="ar-SA" b="1" smtClean="0"/>
              <a:t> </a:t>
            </a:r>
            <a:br>
              <a:rPr lang="ar-SA" b="1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دليل العاملين</vt:lpstr>
      <vt:lpstr>عايضه عوض المطيري 064041558 منيرة محمد الزنيدي 064041559 مي عبدالعزيز الموسى 064041560 جواهر محمد المنيع 064041561 هدى عبدالرحمن جبيل 064041562 </vt:lpstr>
      <vt:lpstr>نائله عبدالله الحزيمي 064041563 بندر مطلق العتيبي 064041564 أحمد عبدالعزيز الثميري 064041565 الفاكس 064041570  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دليل العاملين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2015-03-31T05:32:32Z</dcterms:modified>
</cp:coreProperties>
</file>