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aktabat.mu.edu.sa/" TargetMode="External"/><Relationship Id="rId2" Type="http://schemas.openxmlformats.org/officeDocument/2006/relationships/hyperlink" Target="http://www.mu.edu.sa/ar/%D8%A7%D9%84%D8%B9%D9%85%D8%A7%D8%AF%D8%A7%D8%AA/%D8%B9%D9%85%D8%A7%D8%AF%D8%A9-%D8%B4%D8%A4%D9%88%D9%86-%D8%A7%D9%84%D9%85%D9%83%D8%AA%D8%A8%D8%A7%D8%AA/%D8%AE%D8%AF%D9%85%D8%A9-%D8%A7%D9%84%D8%AD%D8%AC%D8%B2-%D9%88%D8%A7%D9%84%D8%A7%D8%B9%D8%A7%D8%B1%D8%A9-%D8%A7%D9%84%D8%A7%D9%84%D9%83%D8%AA%D8%B1%D9%88%D9%86%D9%8A%D8%A9" TargetMode="External"/><Relationship Id="rId1" Type="http://schemas.openxmlformats.org/officeDocument/2006/relationships/slideLayout" Target="../slideLayouts/slideLayout2.xml"/><Relationship Id="rId5" Type="http://schemas.openxmlformats.org/officeDocument/2006/relationships/hyperlink" Target="http://www.mu.edu.sa/sites/default/files/%20%D8%A7%D8%B3%D8%AA%D8%B9%D8%A7%D8%B1%D8%A9%20%D8%B7%D9%84%D8%A7%D8%A8.doc" TargetMode="External"/><Relationship Id="rId4" Type="http://schemas.openxmlformats.org/officeDocument/2006/relationships/hyperlink" Target="http://www.mu.edu.sa/sites/default/files/%20%D8%A7%D8%B3%D8%AA%D8%B9%D8%A7%D8%B1%D8%A9%20%D9%87%D9%8A%D8%A6%D8%A9%20%D8%AA%D8%AF%D8%B1%D9%8A%D8%B3.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hlinkClick r:id="rId2"/>
              </a:rPr>
              <a:t>خدمة الحجز والاعارة الالكترونية</a:t>
            </a:r>
            <a:endParaRPr lang="ar-SA" dirty="0"/>
          </a:p>
        </p:txBody>
      </p:sp>
      <p:sp>
        <p:nvSpPr>
          <p:cNvPr id="5" name="Content Placeholder 4"/>
          <p:cNvSpPr>
            <a:spLocks noGrp="1"/>
          </p:cNvSpPr>
          <p:nvPr>
            <p:ph idx="1"/>
          </p:nvPr>
        </p:nvSpPr>
        <p:spPr/>
        <p:txBody>
          <a:bodyPr>
            <a:normAutofit fontScale="70000" lnSpcReduction="20000"/>
          </a:bodyPr>
          <a:lstStyle/>
          <a:p>
            <a:pPr fontAlgn="t"/>
            <a:r>
              <a:rPr lang="ar-SA" b="1" dirty="0" smtClean="0"/>
              <a:t>تتلخص فلسفة هذه الخدمة في اتاحة الفرصة لكافة منوبي ومنسوبات الجامعة من حجز مصادر المعلومات التي في حوزة مستفيد آخر من مكتبات الجامعة، وكذلك إجراء عملية الاعارة بشكل الكتروني من خلال حساب المستفيد بالمكتبة، وسوف يتم تفعيل هذه الخدمة فور الانتهاء من أعمال ميكنة مكتبات الجامعة مثل عمليات الفهرسة والتصنيف الالية لمصادر المعلومات، والانتهاء من الربط بين النظام الآلي كوها </a:t>
            </a:r>
            <a:r>
              <a:rPr lang="en-US" b="1" dirty="0" err="1" smtClean="0"/>
              <a:t>Koha</a:t>
            </a:r>
            <a:r>
              <a:rPr lang="en-US" b="1" dirty="0" smtClean="0"/>
              <a:t> </a:t>
            </a:r>
            <a:r>
              <a:rPr lang="ar-SA" b="1" dirty="0" smtClean="0"/>
              <a:t>لادارة المكتبات وبين نظم الجامعة الت تحمل بيانات جميع منسوبي ومنسوبات الجامعة من أعضاء هيئة تدريس وطلاب وإداريين . وبإمكان المستفيدين الان من التعرف على مصادر المعلومات في كلية معينة أو في جميع مكتبات الجامعة من خلال الفهرس الموحد لمكتبات الجامعة من خلال هذا الرابط </a:t>
            </a:r>
            <a:r>
              <a:rPr lang="en-US" b="1" dirty="0" smtClean="0">
                <a:hlinkClick r:id="rId3"/>
              </a:rPr>
              <a:t>http://maktabat.mu.edu.sa/</a:t>
            </a:r>
            <a:endParaRPr lang="en-US" b="1" dirty="0" smtClean="0"/>
          </a:p>
          <a:p>
            <a:pPr fontAlgn="t"/>
            <a:r>
              <a:rPr lang="ar-SA" b="1" dirty="0" smtClean="0"/>
              <a:t>نماذج الاعارة التقليدية</a:t>
            </a:r>
          </a:p>
          <a:p>
            <a:pPr fontAlgn="t"/>
            <a:r>
              <a:rPr lang="ar-SA" b="1" dirty="0" smtClean="0"/>
              <a:t>‫</a:t>
            </a:r>
            <a:r>
              <a:rPr lang="ar-SA" b="1" dirty="0" smtClean="0">
                <a:hlinkClick r:id="rId4"/>
              </a:rPr>
              <a:t>نموذج استعارة لأعضاء هيئة التدريس</a:t>
            </a:r>
            <a:endParaRPr lang="ar-SA" b="1" dirty="0" smtClean="0"/>
          </a:p>
          <a:p>
            <a:pPr fontAlgn="t"/>
            <a:r>
              <a:rPr lang="ar-SA" b="1" smtClean="0">
                <a:hlinkClick r:id="rId5"/>
              </a:rPr>
              <a:t>نموذج استعارة للطلاب</a:t>
            </a:r>
            <a:endParaRPr lang="ar-SA" b="1" smtClean="0"/>
          </a:p>
          <a:p>
            <a:endParaRPr lang="ar-SA"/>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خدمة الحجز والاعارة الالكترونية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خدمة الحجز والاعارة الالكترونية</dc:title>
  <dc:creator>Mothker Al Otaibi</dc:creator>
  <cp:lastModifiedBy>mm.alotaibi</cp:lastModifiedBy>
  <cp:revision>1</cp:revision>
  <dcterms:created xsi:type="dcterms:W3CDTF">2006-08-16T00:00:00Z</dcterms:created>
  <dcterms:modified xsi:type="dcterms:W3CDTF">2015-04-01T05:29:36Z</dcterms:modified>
</cp:coreProperties>
</file>