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t>برنامج الوعي المعلوماتي</a:t>
            </a:r>
            <a:endParaRPr lang="ar-SA" dirty="0"/>
          </a:p>
        </p:txBody>
      </p:sp>
      <p:sp>
        <p:nvSpPr>
          <p:cNvPr id="5" name="Content Placeholder 4"/>
          <p:cNvSpPr>
            <a:spLocks noGrp="1"/>
          </p:cNvSpPr>
          <p:nvPr>
            <p:ph idx="1"/>
          </p:nvPr>
        </p:nvSpPr>
        <p:spPr/>
        <p:txBody>
          <a:bodyPr>
            <a:normAutofit fontScale="85000" lnSpcReduction="20000"/>
          </a:bodyPr>
          <a:lstStyle/>
          <a:p>
            <a:pPr rtl="1" fontAlgn="t"/>
            <a:r>
              <a:rPr lang="ar-SA" b="1" dirty="0" smtClean="0"/>
              <a:t>أولاً: فكرة وتاريخ البرنامج:</a:t>
            </a:r>
          </a:p>
          <a:p>
            <a:pPr rtl="1" fontAlgn="t"/>
            <a:r>
              <a:rPr lang="ar-SA" b="1" dirty="0" smtClean="0"/>
              <a:t>أطلقت عمادة شؤون المكتبات منذ انشاءها برنامج الوعي المعلوماتي </a:t>
            </a:r>
            <a:r>
              <a:rPr lang="en-US" b="1" dirty="0" smtClean="0"/>
              <a:t>Information Literacy Program (ILP)  </a:t>
            </a:r>
            <a:r>
              <a:rPr lang="ar-SA" b="1" dirty="0" smtClean="0"/>
              <a:t>كأحد وسائل تحقيق الأهداف الاستراتيجية للعمادة، وتتلخص فكرة البرنامج في مساعدة كافة منسوبي الجامعة على كيفية الحصول على مصادر المعلومات بأنواعها وأشكالها المختلفة ومن أماكنها المتعددة،و كيفية إستخدام هذه المصادر ومهارات التعامل معها بكفاءة في ظل ثورة الانفجار المعرفي.</a:t>
            </a:r>
          </a:p>
          <a:p>
            <a:pPr rtl="1" fontAlgn="t"/>
            <a:r>
              <a:rPr lang="ar-SA" b="1" dirty="0" smtClean="0"/>
              <a:t>ثانياً: رؤية البرنامج:</a:t>
            </a:r>
          </a:p>
          <a:p>
            <a:pPr rtl="1" fontAlgn="t"/>
            <a:r>
              <a:rPr lang="ar-SA" b="1" dirty="0" smtClean="0"/>
              <a:t>الوصول إلى مجتمع أكاديمي لديه وعي  معلوماتي وقادر ذاتياً على الوصول للمعلومات والتعامل معها بكفاءه .</a:t>
            </a:r>
          </a:p>
          <a:p>
            <a:pPr rtl="1" fontAlgn="t"/>
            <a:r>
              <a:rPr lang="ar-SA" b="1" dirty="0" smtClean="0"/>
              <a:t>ثالثاً: رسالة البرنامج:</a:t>
            </a:r>
          </a:p>
          <a:p>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    إصدار ونشر وتوزيع " دليل قواعد البيانات الالكترونية "( محرم 1433ه)</a:t>
            </a:r>
            <a:br>
              <a:rPr lang="ar-SA" b="1" dirty="0" smtClean="0"/>
            </a:br>
            <a:r>
              <a:rPr lang="ar-SA" b="1" dirty="0" smtClean="0"/>
              <a:t>8.    عقد دورة تدريبية بالتعاون مع المكتبة الرقمية السعودية حول " كيفية إستخدام قواعد المعلومات والمكتبة الرقمية " في الفترة 17-18 ذي الحجة 1433هـ .</a:t>
            </a:r>
            <a:br>
              <a:rPr lang="ar-SA" b="1" dirty="0" smtClean="0"/>
            </a:br>
            <a:r>
              <a:rPr lang="ar-SA" b="1" dirty="0" smtClean="0"/>
              <a:t>سابعاً: القائمين على تنفيذ البرنامج</a:t>
            </a:r>
            <a:br>
              <a:rPr lang="ar-SA" b="1" dirty="0" smtClean="0"/>
            </a:br>
            <a:r>
              <a:rPr lang="ar-SA" b="1" dirty="0" smtClean="0"/>
              <a:t>يتكون فريق عمل برنامج الوعي المعلوماتي من مجموعة من الأعضاء، هم:</a:t>
            </a:r>
            <a:br>
              <a:rPr lang="ar-SA" b="1" dirty="0" smtClean="0"/>
            </a:b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rtl="1" fontAlgn="t"/>
            <a:r>
              <a:rPr lang="ar-SA" b="1" dirty="0" smtClean="0"/>
              <a:t>• د. عبدالعزيز بن ابراهيم العمران       مشرفًا (عميد شؤون المكتبات)</a:t>
            </a:r>
            <a:br>
              <a:rPr lang="ar-SA" b="1" dirty="0" smtClean="0"/>
            </a:br>
            <a:r>
              <a:rPr lang="ar-SA" b="1" dirty="0" smtClean="0"/>
              <a:t>• د. أسامة محمد عطية خميس          عضواً  (رئيس مركز الجودة ومسؤول تقنية المعلومات)</a:t>
            </a:r>
            <a:br>
              <a:rPr lang="ar-SA" b="1" dirty="0" smtClean="0"/>
            </a:br>
            <a:r>
              <a:rPr lang="ar-SA" b="1" dirty="0" smtClean="0"/>
              <a:t>• أ. ياسر بن عبدالله الدهش             عضوًا (مدير الشؤون الادارية والمالية)</a:t>
            </a:r>
            <a:br>
              <a:rPr lang="ar-SA" b="1" dirty="0" smtClean="0"/>
            </a:br>
            <a:r>
              <a:rPr lang="ar-SA" b="1" dirty="0" smtClean="0"/>
              <a:t>• أ. </a:t>
            </a:r>
            <a:r>
              <a:rPr lang="ar-SA" b="1" smtClean="0"/>
              <a:t>نايف عبدالله الهباس                 عضوًا (مدير مكتبة كلية العلوم بالزلفي)</a:t>
            </a:r>
            <a:br>
              <a:rPr lang="ar-SA" b="1"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79438"/>
            <a:ext cx="8229600" cy="6278562"/>
          </a:xfrm>
        </p:spPr>
        <p:txBody>
          <a:bodyPr>
            <a:normAutofit fontScale="90000"/>
          </a:bodyPr>
          <a:lstStyle/>
          <a:p>
            <a:pPr rtl="1" fontAlgn="t"/>
            <a:r>
              <a:rPr lang="ar-SA" b="1" dirty="0" smtClean="0"/>
              <a:t>شر الوعي المعلوماتي  </a:t>
            </a:r>
            <a:r>
              <a:rPr lang="en-US" b="1" dirty="0" smtClean="0"/>
              <a:t>Information Literacy </a:t>
            </a:r>
            <a:r>
              <a:rPr lang="ar-SA" b="1" dirty="0" smtClean="0"/>
              <a:t>في مجتمع جامعة المجمعة لتحقيق تواصل معرفي ومعلوماتي دائم مع كافة منسوبي الجامعة ودعم حاجاتهم المعلوماتية.</a:t>
            </a:r>
            <a:br>
              <a:rPr lang="ar-SA" b="1" dirty="0" smtClean="0"/>
            </a:br>
            <a:r>
              <a:rPr lang="ar-SA" b="1" dirty="0" smtClean="0"/>
              <a:t>رابعاً: أهداف البرنامج:</a:t>
            </a:r>
            <a:br>
              <a:rPr lang="ar-SA" b="1" dirty="0" smtClean="0"/>
            </a:br>
            <a:r>
              <a:rPr lang="ar-SA" b="1" dirty="0" smtClean="0"/>
              <a:t>يهدف برنامج الوعي المعلوماتي  إلى محاولة تحقيق الاهداف التالية:</a:t>
            </a:r>
            <a:br>
              <a:rPr lang="ar-SA" b="1" dirty="0" smtClean="0"/>
            </a:br>
            <a:r>
              <a:rPr lang="ar-SA" b="1" dirty="0" smtClean="0"/>
              <a:t>·       أن يدرك منسوبي الجامعة أهمية المعلومات في حياتهم.</a:t>
            </a:r>
            <a:br>
              <a:rPr lang="ar-SA" b="1" dirty="0" smtClean="0"/>
            </a:br>
            <a:r>
              <a:rPr lang="ar-SA" b="1" dirty="0" smtClean="0"/>
              <a:t>·       أن يتعرف منسوبي الجامعة على مصادر المعلومات بأنواعها وأشكالها المختلفة.</a:t>
            </a:r>
            <a:br>
              <a:rPr lang="ar-SA" b="1" dirty="0" smtClean="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       أن يجيد منسوبي الجامعة مهارات البحث عن المعلومات.</a:t>
            </a:r>
            <a:br>
              <a:rPr lang="ar-SA" b="1" dirty="0" smtClean="0"/>
            </a:br>
            <a:r>
              <a:rPr lang="ar-SA" b="1" dirty="0" smtClean="0"/>
              <a:t>·       إكساب منسوبي الجامعة مهارات التعامل مع المعلومات.</a:t>
            </a:r>
            <a:br>
              <a:rPr lang="ar-SA" b="1" dirty="0" smtClean="0"/>
            </a:br>
            <a:r>
              <a:rPr lang="ar-SA" b="1" dirty="0" smtClean="0"/>
              <a:t>·       أن يتعرف منسوبي الجامعة على أخلاقيات التعامل مع المعلومات والأمانة العلمية.</a:t>
            </a:r>
            <a:br>
              <a:rPr lang="ar-SA" b="1" dirty="0" smtClean="0"/>
            </a:br>
            <a:r>
              <a:rPr lang="ar-SA" b="1" dirty="0" smtClean="0"/>
              <a:t>·       أن يكتسب منسوبي الجامعة مهارة كيفية توثيق المعلومات من مصادرها التقلدية والالكترونية.</a:t>
            </a:r>
            <a:br>
              <a:rPr lang="ar-SA" b="1"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sz="3600" b="1" dirty="0" smtClean="0"/>
              <a:t>خامساً: آليات تنفيذ البرنامج</a:t>
            </a:r>
            <a:br>
              <a:rPr lang="ar-SA" sz="3600" b="1" dirty="0" smtClean="0"/>
            </a:br>
            <a:r>
              <a:rPr lang="ar-SA" sz="3600" b="1" dirty="0" smtClean="0"/>
              <a:t>·       تنفيذ البرنامج الإرشادي للتعريف بالمكتبة وخدماتها.</a:t>
            </a:r>
            <a:br>
              <a:rPr lang="ar-SA" sz="3600" b="1" dirty="0" smtClean="0"/>
            </a:br>
            <a:r>
              <a:rPr lang="ar-SA" sz="3600" b="1" dirty="0" smtClean="0"/>
              <a:t>·       إعداد مطبوعات ومطويات ورقية تعريفية بأقسام المكتبة وخدماتها وكيفية الحصول عليها وطريقة استخدام الفهرس الآلي ... وتوفيرها بشكل دائم عند المدخل الرئيسي للمكتبة المركزية والمكتبات الفرعية وإتاحتها الكترونيا عبر بوابة العمادة على شبكة الانترنت</a:t>
            </a:r>
            <a:br>
              <a:rPr lang="ar-SA" sz="3600" b="1" dirty="0" smtClean="0"/>
            </a:br>
            <a:r>
              <a:rPr lang="ar-SA" sz="3600" b="1" dirty="0" smtClean="0"/>
              <a:t>·       إعداد الادلة الارشادية والتعريفية بمكتبات الجامعة.</a:t>
            </a:r>
            <a:br>
              <a:rPr lang="ar-SA" sz="3600" b="1" dirty="0" smtClean="0"/>
            </a:br>
            <a:r>
              <a:rPr lang="ar-SA" sz="3600" b="1" dirty="0" smtClean="0"/>
              <a:t>·       إعداد الادلة التعريفية بقواعد البيانات الالكترونية.</a:t>
            </a:r>
            <a:r>
              <a:rPr lang="ar-SA" b="1" dirty="0" smtClean="0"/>
              <a:t/>
            </a:r>
            <a:br>
              <a:rPr lang="ar-SA" b="1"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rtl="1" fontAlgn="t"/>
            <a:r>
              <a:rPr lang="ar-SA" b="1" dirty="0" smtClean="0"/>
              <a:t>·       تنظيم دورات تدريبية تتضمن الآتي :</a:t>
            </a:r>
            <a:br>
              <a:rPr lang="ar-SA" b="1" dirty="0" smtClean="0"/>
            </a:br>
            <a:r>
              <a:rPr lang="en-US" b="1" dirty="0" smtClean="0"/>
              <a:t>o      </a:t>
            </a:r>
            <a:r>
              <a:rPr lang="ar-SA" b="1" dirty="0" smtClean="0"/>
              <a:t>استخدام قواعد البيانات الالكترونية.</a:t>
            </a:r>
            <a:br>
              <a:rPr lang="ar-SA" b="1" dirty="0" smtClean="0"/>
            </a:br>
            <a:r>
              <a:rPr lang="en-US" b="1" dirty="0" smtClean="0"/>
              <a:t>o      </a:t>
            </a:r>
            <a:r>
              <a:rPr lang="ar-SA" b="1" dirty="0" smtClean="0"/>
              <a:t>استخدام المكتبة الرقمية السعودية</a:t>
            </a:r>
            <a:br>
              <a:rPr lang="ar-SA" b="1" dirty="0" smtClean="0"/>
            </a:br>
            <a:r>
              <a:rPr lang="en-US" b="1" dirty="0" smtClean="0"/>
              <a:t>o      </a:t>
            </a:r>
            <a:r>
              <a:rPr lang="ar-SA" b="1" dirty="0" smtClean="0"/>
              <a:t>مهارات واستراتيجيات البحث.</a:t>
            </a:r>
            <a:br>
              <a:rPr lang="ar-SA" b="1" dirty="0" smtClean="0"/>
            </a:br>
            <a:r>
              <a:rPr lang="en-US" b="1" dirty="0" smtClean="0"/>
              <a:t>o      </a:t>
            </a:r>
            <a:r>
              <a:rPr lang="ar-SA" b="1" dirty="0" smtClean="0"/>
              <a:t>كيفية صياغة الاستشهادات المرجعية في البيئة الالكترونية </a:t>
            </a:r>
            <a:br>
              <a:rPr lang="ar-SA" b="1" dirty="0" smtClean="0"/>
            </a:b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سادساً: أنشطة العمادة في البرنامج: ( من الاقدم للاحدث)</a:t>
            </a:r>
            <a:br>
              <a:rPr lang="ar-SA" b="1" dirty="0" smtClean="0"/>
            </a:br>
            <a:r>
              <a:rPr lang="ar-SA" b="1" dirty="0" smtClean="0"/>
              <a:t>قامت العمادة بتنفيذ عدد من الانشطة والدورات التدريبية في إطار هذا البرنامج، منها:</a:t>
            </a:r>
            <a:br>
              <a:rPr lang="ar-SA" b="1" dirty="0" smtClean="0"/>
            </a:br>
            <a:r>
              <a:rPr lang="ar-SA" b="1" dirty="0" smtClean="0"/>
              <a:t>1.    تقديم محاضرتين للتعريف بقاعدة بيانات </a:t>
            </a:r>
            <a:r>
              <a:rPr lang="en-US" b="1" dirty="0" err="1" smtClean="0"/>
              <a:t>Edusearch</a:t>
            </a:r>
            <a:r>
              <a:rPr lang="en-US" b="1" dirty="0" smtClean="0"/>
              <a:t> </a:t>
            </a:r>
            <a:r>
              <a:rPr lang="ar-SA" b="1" dirty="0" smtClean="0"/>
              <a:t>في كلية التربية بالمجمعة يوم الثلاثاء 19/03/1432هـ بعنوان " قاعدة المعلومات التربوية </a:t>
            </a:r>
            <a:r>
              <a:rPr lang="en-US" b="1" dirty="0" err="1" smtClean="0"/>
              <a:t>Edusearch</a:t>
            </a:r>
            <a:r>
              <a:rPr lang="en-US" b="1" dirty="0" smtClean="0"/>
              <a:t> </a:t>
            </a:r>
            <a:r>
              <a:rPr lang="ar-SA" b="1" dirty="0" smtClean="0"/>
              <a:t>وطريقة استخدامها والاستفادة منها " وفي كلية التربية بالزلفى في يوم الاثنين الموافق 25/3/1432هـ .</a:t>
            </a:r>
            <a:br>
              <a:rPr lang="ar-SA" b="1" dirty="0" smtClean="0"/>
            </a:b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r>
              <a:rPr lang="ar-SA" b="1" dirty="0" smtClean="0"/>
              <a:t>2.    تقديم محاضرة مع شركة التنمية المعلوماتية محاضرة تعريفية بعنوان "قاعدة بيانات </a:t>
            </a:r>
            <a:r>
              <a:rPr lang="en-US" b="1" dirty="0" smtClean="0"/>
              <a:t>British Medical Journals BMJ </a:t>
            </a:r>
            <a:r>
              <a:rPr lang="ar-SA" b="1" dirty="0" smtClean="0"/>
              <a:t>وطرق إستخدامها " لمنسوبات كلية العلوم الطبية التطبيقية بجامعة المجمعة وذلك يوم السبت الموافق 10/11/1432 هـ 8/10/2011 م بمسرح الكلية وقد ألقتها المحاضرة البريطانية </a:t>
            </a:r>
            <a:r>
              <a:rPr lang="en-US" b="1" dirty="0" smtClean="0"/>
              <a:t>Jennifer Lewis. .</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r>
              <a:rPr lang="ar-SA" b="1" dirty="0" smtClean="0"/>
              <a:t>3.    قدم سعادة الدكتور عبدالعزيز بن إبراهيم العمران  عميد شؤون المكتبات محاضرة تعريفية بعنوان " قواعد البيانات الالكترونية بجامعة المجمعة " في يوم الثلاثاء الموافق 29/10/1432 هـ بمسرح الجامعة بمقرها الجديد ضمن فعاليات دورة تعريفية لاعضاء هيئة التدريس الجدد للعام الدراسي الجديد 1432-1433 هـ الذي نظمته عمادة الجودة وتطوير المهارات تحت رعاية معالي مدير الجامعة،</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248400"/>
          </a:xfrm>
        </p:spPr>
        <p:txBody>
          <a:bodyPr>
            <a:normAutofit fontScale="90000"/>
          </a:bodyPr>
          <a:lstStyle/>
          <a:p>
            <a:pPr rtl="1" fontAlgn="t"/>
            <a:r>
              <a:rPr lang="ar-SA" b="1" dirty="0" smtClean="0"/>
              <a:t>4.    إصدار ونشر وتوزيع " التقرير السنوي لعمادة شؤون المكتبات" للعام 1431/1432 ه.</a:t>
            </a:r>
            <a:br>
              <a:rPr lang="ar-SA" b="1" dirty="0" smtClean="0"/>
            </a:br>
            <a:r>
              <a:rPr lang="ar-SA" b="1" dirty="0" smtClean="0"/>
              <a:t>5.    إصدار ونشر وتوزيع مطوية تعريفية عن " عمادة شؤون المكتبات " وتم إتاحتها على بوابة عمادة شؤون المكتبات ( ذي الحجة 1432ه)</a:t>
            </a:r>
            <a:br>
              <a:rPr lang="ar-SA" b="1" dirty="0" smtClean="0"/>
            </a:br>
            <a:r>
              <a:rPr lang="ar-SA" b="1" dirty="0" smtClean="0"/>
              <a:t>6.    إصدار ونشر وتوزيع مطوية تعريفية عن " خدمات المستفيدين من مكتبات الجامعة " وتم إتاحتها على بوابة عمادة شؤون المكتبات ( ذي الحجة 1432ه)</a:t>
            </a:r>
            <a:br>
              <a:rPr lang="ar-SA" b="1" dirty="0"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Words>
  <Application>Microsoft Office PowerPoint</Application>
  <PresentationFormat>On-screen Show (4:3)</PresentationFormat>
  <Paragraphs>16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برنامج الوعي المعلوماتي</vt:lpstr>
      <vt:lpstr>شر الوعي المعلوماتي  Information Literacy في مجتمع جامعة المجمعة لتحقيق تواصل معرفي ومعلوماتي دائم مع كافة منسوبي الجامعة ودعم حاجاتهم المعلوماتية. رابعاً: أهداف البرنامج: يهدف برنامج الوعي المعلوماتي  إلى محاولة تحقيق الاهداف التالية: ·       أن يدرك منسوبي الجامعة أهمية المعلومات في حياتهم. ·       أن يتعرف منسوبي الجامعة على مصادر المعلومات بأنواعها وأشكالها المختلفة. </vt:lpstr>
      <vt:lpstr>·       أن يجيد منسوبي الجامعة مهارات البحث عن المعلومات. ·       إكساب منسوبي الجامعة مهارات التعامل مع المعلومات. ·       أن يتعرف منسوبي الجامعة على أخلاقيات التعامل مع المعلومات والأمانة العلمية. ·       أن يكتسب منسوبي الجامعة مهارة كيفية توثيق المعلومات من مصادرها التقلدية والالكترونية. </vt:lpstr>
      <vt:lpstr>خامساً: آليات تنفيذ البرنامج ·       تنفيذ البرنامج الإرشادي للتعريف بالمكتبة وخدماتها. ·       إعداد مطبوعات ومطويات ورقية تعريفية بأقسام المكتبة وخدماتها وكيفية الحصول عليها وطريقة استخدام الفهرس الآلي ... وتوفيرها بشكل دائم عند المدخل الرئيسي للمكتبة المركزية والمكتبات الفرعية وإتاحتها الكترونيا عبر بوابة العمادة على شبكة الانترنت ·       إعداد الادلة الارشادية والتعريفية بمكتبات الجامعة. ·       إعداد الادلة التعريفية بقواعد البيانات الالكترونية. </vt:lpstr>
      <vt:lpstr>·       تنظيم دورات تدريبية تتضمن الآتي : o      استخدام قواعد البيانات الالكترونية. o      استخدام المكتبة الرقمية السعودية o      مهارات واستراتيجيات البحث. o      كيفية صياغة الاستشهادات المرجعية في البيئة الالكترونية  </vt:lpstr>
      <vt:lpstr>سادساً: أنشطة العمادة في البرنامج: ( من الاقدم للاحدث) قامت العمادة بتنفيذ عدد من الانشطة والدورات التدريبية في إطار هذا البرنامج، منها: 1.    تقديم محاضرتين للتعريف بقاعدة بيانات Edusearch في كلية التربية بالمجمعة يوم الثلاثاء 19/03/1432هـ بعنوان " قاعدة المعلومات التربوية Edusearch وطريقة استخدامها والاستفادة منها " وفي كلية التربية بالزلفى في يوم الاثنين الموافق 25/3/1432هـ . </vt:lpstr>
      <vt:lpstr>2.    تقديم محاضرة مع شركة التنمية المعلوماتية محاضرة تعريفية بعنوان "قاعدة بيانات British Medical Journals BMJ وطرق إستخدامها " لمنسوبات كلية العلوم الطبية التطبيقية بجامعة المجمعة وذلك يوم السبت الموافق 10/11/1432 هـ 8/10/2011 م بمسرح الكلية وقد ألقتها المحاضرة البريطانية Jennifer Lewis. .</vt:lpstr>
      <vt:lpstr>3.    قدم سعادة الدكتور عبدالعزيز بن إبراهيم العمران  عميد شؤون المكتبات محاضرة تعريفية بعنوان " قواعد البيانات الالكترونية بجامعة المجمعة " في يوم الثلاثاء الموافق 29/10/1432 هـ بمسرح الجامعة بمقرها الجديد ضمن فعاليات دورة تعريفية لاعضاء هيئة التدريس الجدد للعام الدراسي الجديد 1432-1433 هـ الذي نظمته عمادة الجودة وتطوير المهارات تحت رعاية معالي مدير الجامعة،</vt:lpstr>
      <vt:lpstr>4.    إصدار ونشر وتوزيع " التقرير السنوي لعمادة شؤون المكتبات" للعام 1431/1432 ه. 5.    إصدار ونشر وتوزيع مطوية تعريفية عن " عمادة شؤون المكتبات " وتم إتاحتها على بوابة عمادة شؤون المكتبات ( ذي الحجة 1432ه) 6.    إصدار ونشر وتوزيع مطوية تعريفية عن " خدمات المستفيدين من مكتبات الجامعة " وتم إتاحتها على بوابة عمادة شؤون المكتبات ( ذي الحجة 1432ه) </vt:lpstr>
      <vt:lpstr>.    إصدار ونشر وتوزيع " دليل قواعد البيانات الالكترونية "( محرم 1433ه) 8.    عقد دورة تدريبية بالتعاون مع المكتبة الرقمية السعودية حول " كيفية إستخدام قواعد المعلومات والمكتبة الرقمية " في الفترة 17-18 ذي الحجة 1433هـ . سابعاً: القائمين على تنفيذ البرنامج يتكون فريق عمل برنامج الوعي المعلوماتي من مجموعة من الأعضاء، هم: </vt:lpstr>
      <vt:lpstr>• د. عبدالعزيز بن ابراهيم العمران       مشرفًا (عميد شؤون المكتبات) • د. أسامة محمد عطية خميس          عضواً  (رئيس مركز الجودة ومسؤول تقنية المعلومات) • أ. ياسر بن عبدالله الدهش             عضوًا (مدير الشؤون الادارية والمالية) • أ. نايف عبدالله الهباس                 عضوًا (مدير مكتبة كلية العلوم بالزلفي)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برنامج الوعي المعلوماتي</dc:title>
  <dc:creator>Mothker Al Otaibi</dc:creator>
  <cp:lastModifiedBy>mm.alotaibi</cp:lastModifiedBy>
  <cp:revision>1</cp:revision>
  <dcterms:created xsi:type="dcterms:W3CDTF">2006-08-16T00:00:00Z</dcterms:created>
  <dcterms:modified xsi:type="dcterms:W3CDTF">2015-03-31T10:31:53Z</dcterms:modified>
</cp:coreProperties>
</file>