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اوقات الدوام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لدوام الرسمي :</a:t>
            </a:r>
          </a:p>
          <a:p>
            <a:pPr fontAlgn="t"/>
            <a:r>
              <a:rPr lang="ar-SA" b="1" dirty="0" smtClean="0"/>
              <a:t>للعمادة والمكتبة المركزية  من الساعة الثامنة صباحاً الى السادسة مساءً.</a:t>
            </a:r>
          </a:p>
          <a:p>
            <a:pPr fontAlgn="t"/>
            <a:r>
              <a:rPr lang="ar-SA" b="1" dirty="0" smtClean="0"/>
              <a:t> للمكتبات الفرعية من الساعة الثامنة صباحاً الى الثانية ظهراً.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اوقات الدوام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اوقات الدوام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2015-03-30T07:11:03Z</dcterms:modified>
</cp:coreProperties>
</file>