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1" descr="http://www.mu.edu.sa/sites/default/files/mu_standard%20%D8%A7%D9%84%D8%AA%D9%86%D8%B8%D9%8A%D9%85%D9%8A%20%D9%84%D9%84%D8%B9%D9%85%D8%A7%D8%AF%D8%A9-page-001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osama</dc:creator>
  <cp:lastModifiedBy>osama</cp:lastModifiedBy>
  <cp:revision>1</cp:revision>
  <dcterms:created xsi:type="dcterms:W3CDTF">2015-04-08T05:58:23Z</dcterms:created>
  <dcterms:modified xsi:type="dcterms:W3CDTF">2015-04-08T05:58:54Z</dcterms:modified>
</cp:coreProperties>
</file>