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ar/%D8%A7%D9%84%D8%B9%D9%85%D8%A7%D8%AF%D8%A7%D8%AA/%D8%B9%D9%85%D8%A7%D8%AF%D8%A9-%D8%B4%D8%A4%D9%88%D9%86-%D8%A7%D9%84%D9%85%D9%83%D8%AA%D8%A8%D8%A7%D8%AA/%D8%A7%D9%84%D9%86%D8%B8%D8%A7%D9%85-%D8%A7%D9%84%D8%A2%D9%84%D9%8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hlinkClick r:id="rId2"/>
              </a:rPr>
              <a:t>النظام الآلي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ar-SA" b="1" dirty="0" smtClean="0"/>
              <a:t>قامت عمادة شؤون المكتبات باختيار وتركيب وتشغيل النظام الآلي كوها في مطلع عام 1431هـ ، وقد تم تامين النظام وتركيبة</a:t>
            </a:r>
          </a:p>
          <a:p>
            <a:pPr fontAlgn="t"/>
            <a:r>
              <a:rPr lang="ar-SA" b="1" dirty="0" smtClean="0"/>
              <a:t>• السمات العامة لنظام كوها:</a:t>
            </a:r>
          </a:p>
          <a:p>
            <a:pPr fontAlgn="t"/>
            <a:r>
              <a:rPr lang="ar-SA" b="1" dirty="0" smtClean="0"/>
              <a:t>1- التوافق مع المعايير الدولية في مجال المكتبات ونظم استرجاع المعلومات وقواعد البيانات الببليوجرافية ( مثل قالب الفهرسة المقروءة آليا </a:t>
            </a:r>
            <a:r>
              <a:rPr lang="en-US" b="1" dirty="0" smtClean="0"/>
              <a:t>MARC </a:t>
            </a:r>
            <a:r>
              <a:rPr lang="ar-SA" b="1" dirty="0" smtClean="0"/>
              <a:t>وقوائم رؤوس الموضوعات وبروتوكول </a:t>
            </a:r>
            <a:r>
              <a:rPr lang="en-US" b="1" dirty="0" smtClean="0"/>
              <a:t>Z39.50 </a:t>
            </a:r>
            <a:r>
              <a:rPr lang="ar-SA" b="1" dirty="0" smtClean="0"/>
              <a:t>لتبادل البيانات)</a:t>
            </a:r>
          </a:p>
          <a:p>
            <a:pPr fontAlgn="t"/>
            <a:r>
              <a:rPr lang="ar-SA" b="1" dirty="0" smtClean="0"/>
              <a:t>2- يتمتع النظام بالتكاملية حيث يوجد به أكثر من نظام فرعي.</a:t>
            </a:r>
          </a:p>
          <a:p>
            <a:pPr fontAlgn="t"/>
            <a:r>
              <a:rPr lang="ar-SA" b="1" dirty="0" smtClean="0"/>
              <a:t>3- الدعم الكامل لشبكة الانترنت في جميع عمليات المكتبات من التزويد حتى الخدمات مروراً بالمعالجة الفنية لأوعية المعلومات.</a:t>
            </a:r>
          </a:p>
          <a:p>
            <a:pPr fontAlgn="t"/>
            <a:r>
              <a:rPr lang="ar-SA" b="1" dirty="0" smtClean="0"/>
              <a:t>4- واجهة تعامل رسومية </a:t>
            </a:r>
            <a:r>
              <a:rPr lang="en-US" b="1" dirty="0" smtClean="0"/>
              <a:t>GUI </a:t>
            </a:r>
            <a:r>
              <a:rPr lang="ar-SA" b="1" dirty="0" smtClean="0"/>
              <a:t>سهلة ومألوفة للمستفيدين.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fontAlgn="t"/>
            <a:r>
              <a:rPr lang="ar-SA" b="1" dirty="0" smtClean="0"/>
              <a:t>5- يدعم النظام اللغة العربية بالإضافة للغة الانجليزية.</a:t>
            </a:r>
            <a:br>
              <a:rPr lang="ar-SA" b="1" dirty="0" smtClean="0"/>
            </a:br>
            <a:r>
              <a:rPr lang="ar-SA" b="1" dirty="0" smtClean="0"/>
              <a:t>6- إمكانية عمل نسخة احتياطية من البيانات المسجلة داخل النظام بصفة دورية.</a:t>
            </a:r>
            <a:br>
              <a:rPr lang="ar-SA" b="1" dirty="0" smtClean="0"/>
            </a:br>
            <a:r>
              <a:rPr lang="ar-SA" b="1" dirty="0" smtClean="0"/>
              <a:t>• مكونات نظام كوها يتكون نظام كوها من عدد من النظم الفرعية التالية:</a:t>
            </a:r>
            <a:br>
              <a:rPr lang="ar-SA" b="1" dirty="0" smtClean="0"/>
            </a:br>
            <a:r>
              <a:rPr lang="ar-SA" b="1" dirty="0" smtClean="0"/>
              <a:t>1- الفهرس المتاح على الخط المباشر </a:t>
            </a:r>
            <a:r>
              <a:rPr lang="en-US" b="1" dirty="0" smtClean="0"/>
              <a:t>OPAC </a:t>
            </a:r>
            <a:r>
              <a:rPr lang="ar-SA" b="1" dirty="0" smtClean="0"/>
              <a:t>من خلال واجهة واحدة للمستفيدين من داخل المكتبة ومن خارجها من خلال شبكة الانترنت</a:t>
            </a:r>
            <a:br>
              <a:rPr lang="ar-SA" b="1" dirty="0" smtClean="0"/>
            </a:br>
            <a:r>
              <a:rPr lang="ar-SA" b="1" dirty="0" smtClean="0"/>
              <a:t>2- النظام الفرعي الفهرسة والضبط الإستنادي</a:t>
            </a:r>
            <a:br>
              <a:rPr lang="ar-SA" b="1" dirty="0" smtClean="0"/>
            </a:br>
            <a:r>
              <a:rPr lang="ar-SA" b="1" dirty="0" smtClean="0"/>
              <a:t>3- النظام الفرعي الإعارة والحجز الالكتروني من بعد</a:t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fontAlgn="t"/>
            <a:r>
              <a:rPr lang="ar-SA" b="1" smtClean="0"/>
              <a:t>4- النظام الفرعي للدوريات</a:t>
            </a:r>
            <a:br>
              <a:rPr lang="ar-SA" b="1" smtClean="0"/>
            </a:br>
            <a:r>
              <a:rPr lang="ar-SA" b="1" smtClean="0"/>
              <a:t>5- النظام الفرعي للتقارير</a:t>
            </a:r>
            <a:br>
              <a:rPr lang="ar-SA" b="1" smtClean="0"/>
            </a:br>
            <a:r>
              <a:rPr lang="ar-SA" b="1" smtClean="0"/>
              <a:t>6- النظام الفرعي للتزويد</a:t>
            </a:r>
            <a:br>
              <a:rPr lang="ar-SA" b="1" smtClean="0"/>
            </a:br>
            <a:r>
              <a:rPr lang="ar-SA" b="1" smtClean="0"/>
              <a:t>7- النظام الفرعي للجرد</a:t>
            </a:r>
            <a:br>
              <a:rPr lang="ar-SA" b="1" smtClean="0"/>
            </a:br>
            <a:r>
              <a:rPr lang="ar-SA" b="1" smtClean="0"/>
              <a:t> </a:t>
            </a:r>
            <a:br>
              <a:rPr lang="ar-SA" b="1" smtClean="0"/>
            </a:b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النظام الآلي</vt:lpstr>
      <vt:lpstr>5- يدعم النظام اللغة العربية بالإضافة للغة الانجليزية. 6- إمكانية عمل نسخة احتياطية من البيانات المسجلة داخل النظام بصفة دورية. • مكونات نظام كوها يتكون نظام كوها من عدد من النظم الفرعية التالية: 1- الفهرس المتاح على الخط المباشر OPAC من خلال واجهة واحدة للمستفيدين من داخل المكتبة ومن خارجها من خلال شبكة الانترنت 2- النظام الفرعي الفهرسة والضبط الإستنادي 3- النظام الفرعي الإعارة والحجز الالكتروني من بعد </vt:lpstr>
      <vt:lpstr>4- النظام الفرعي للدوريات 5- النظام الفرعي للتقارير 6- النظام الفرعي للتزويد 7- النظام الفرعي للجرد   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النظام الآلي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2015-03-31T10:38:32Z</dcterms:modified>
</cp:coreProperties>
</file>