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EA8F490-BD75-44F6-846C-1C5732F56C5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9236C2-1D91-4B4E-A4A2-B4562DAFDC66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SA" b="1" dirty="0">
                <a:solidFill>
                  <a:srgbClr val="FF0000"/>
                </a:solidFill>
              </a:rPr>
              <a:t>زيارة ميدانية تدريبية لمكتبة الكلية  بعنوان " تطواف حول الموروث الثقافي للأمة عرض نماذج ووصف مناهج "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ar-SA" b="1" dirty="0"/>
              <a:t>أقامت كلية التربية بالزلفي ممثلة بوحدة التميز في التعليم والتعلم زيارة ميدانية تدريبية لمكتبة الكلية  بعنوان " تطواف حول الموروث الثقافي للأمة عرض نماذج ووصف مناهج "، وذلك يوم </a:t>
            </a:r>
            <a:r>
              <a:rPr lang="ar-SA" b="1" dirty="0" err="1"/>
              <a:t>الثلاثاء3</a:t>
            </a:r>
            <a:r>
              <a:rPr lang="ar-SA" b="1" dirty="0"/>
              <a:t>/2/1436 الساعة التاسعة صباحاً ، حضر ورشة جمع غفير من الطلبة . قدم الورشة سعادة الدكتور علي حافظ سليمان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تناولت الزيارة الموضوعات التالية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ar-SA" b="1" dirty="0"/>
              <a:t>أهمية كتب تراث الأمة .</a:t>
            </a:r>
            <a:endParaRPr lang="en-US" dirty="0"/>
          </a:p>
          <a:p>
            <a:pPr lvl="0"/>
            <a:r>
              <a:rPr lang="ar-SA" b="1" dirty="0"/>
              <a:t> تدوين كتب السنن خلال القرن الثالث والرابع .</a:t>
            </a:r>
            <a:endParaRPr lang="en-US" dirty="0"/>
          </a:p>
          <a:p>
            <a:pPr lvl="0"/>
            <a:r>
              <a:rPr lang="ar-SA" b="1" dirty="0"/>
              <a:t>أشهر كتب الحديث التي ألفت في القرن الثالث والرابع .</a:t>
            </a:r>
            <a:endParaRPr lang="en-US" dirty="0"/>
          </a:p>
          <a:p>
            <a:pPr lvl="0"/>
            <a:r>
              <a:rPr lang="ar-SA" b="1" dirty="0"/>
              <a:t>أهمية كتاب ابن خزيمة وما قيل فيه ( انه كتاب يكتب بماء الذهب) 0</a:t>
            </a:r>
            <a:endParaRPr lang="en-US" dirty="0"/>
          </a:p>
          <a:p>
            <a:pPr lvl="0"/>
            <a:r>
              <a:rPr lang="ar-SA" b="1" dirty="0"/>
              <a:t>كتب التفاسير ومنهج المفسرين ..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648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795337"/>
            <a:ext cx="4362450" cy="5267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65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e32bd15e053eaed2cc29efd0754ad26a8135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5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2015-03-27T04:34:16Z</dcterms:created>
  <dcterms:modified xsi:type="dcterms:W3CDTF">2015-03-27T04:35:51Z</dcterms:modified>
</cp:coreProperties>
</file>