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aktabat.mu.edu.sa/" TargetMode="External"/><Relationship Id="rId2" Type="http://schemas.openxmlformats.org/officeDocument/2006/relationships/hyperlink" Target="http://www.mu.edu.sa/ar/%D8%A7%D9%84%D8%B9%D9%85%D8%A7%D8%AF%D8%A7%D8%AA/%D8%B9%D9%85%D8%A7%D8%AF%D8%A9-%D8%B4%D8%A4%D9%88%D9%86-%D8%A7%D9%84%D9%85%D9%83%D8%AA%D8%A8%D8%A7%D8%AA/%D8%A7%D9%84%D9%81%D9%87%D8%B1%D8%B3-%D8%A7%D9%84%D8%A7%D9%84%D9%83%D8%AA%D8%B1%D9%88%D9%86%D9%8A-1" TargetMode="External"/><Relationship Id="rId1" Type="http://schemas.openxmlformats.org/officeDocument/2006/relationships/slideLayout" Target="../slideLayouts/slideLayout2.xml"/><Relationship Id="rId5" Type="http://schemas.openxmlformats.org/officeDocument/2006/relationships/hyperlink" Target="http://www.mu.edu.sa/sites/default/files/%20%D9%85%D8%AF%D9%8A%D8%B1%20%D8%A7%D9%84%D8%AC%D8%A7%D9%85%D8%B9%D8%A9%20%D9%8A%D8%AF%D8%B4%D9%86%20%D8%A7%D9%84%D9%81%D9%87%D8%B1%D8%B3%20%D8%A7%D9%84%D8%A7%D9%84%D9%83%D8%AA%D8%B1%D9%88%D9%86%D9%8A%20%D9%84%D9%85%D9%83%D8%AA%D8%A8%D8%A7%D8%AA%20%D8%AC%D8%A7%D9%85%D8%B9%D8%A9%20%D8%A7%D9%84%D9%85%D8%AC%D9%85%D8%B9%D8%A9.doc" TargetMode="External"/><Relationship Id="rId4" Type="http://schemas.openxmlformats.org/officeDocument/2006/relationships/hyperlink" Target="http://www.mu.edu.sa/sites/default/files/%20%D8%A7%D9%84%D8%A7%D9%84%D9%83%D8%AA%D8%B1%D9%88%D9%86%D9%8A%20%D8%A7%D9%84%D9%85%D9%88%D8%AD%D8%AF%20%D9%84%D9%85%D9%83%D8%AA%D8%A8%D8%A7%D8%AA%20%D8%AC%D8%A7%D9%85%D8%B9%D8%A9%20%D8%A7%D9%84%D9%85%D8%AC%D9%85%D8%B9%D8%A9.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hlinkClick r:id="rId2"/>
              </a:rPr>
              <a:t>الفهرس الالكتروني</a:t>
            </a:r>
            <a:endParaRPr lang="ar-SA" dirty="0"/>
          </a:p>
        </p:txBody>
      </p:sp>
      <p:sp>
        <p:nvSpPr>
          <p:cNvPr id="5" name="Content Placeholder 4"/>
          <p:cNvSpPr>
            <a:spLocks noGrp="1"/>
          </p:cNvSpPr>
          <p:nvPr>
            <p:ph idx="1"/>
          </p:nvPr>
        </p:nvSpPr>
        <p:spPr/>
        <p:txBody>
          <a:bodyPr>
            <a:normAutofit fontScale="92500" lnSpcReduction="10000"/>
          </a:bodyPr>
          <a:lstStyle/>
          <a:p>
            <a:pPr fontAlgn="t"/>
            <a:r>
              <a:rPr lang="ar-SA" b="1" dirty="0" smtClean="0"/>
              <a:t>هرس مكتبات جامعة المجمعة على شبكة الإنترنت في إطار عملية أتمتة مكتبات جامعة المجمعة وإتاحة فهارس مكتبات الجامعة على شبكة الانترنت توفيراً لوقت وجهد المستفيدين فى التعرف من بعد على اوعية المعلومات التى تقتنيها مكتبات الجامعة فقد تم انشاء فهرس آلي على شبكة الانترنت من خلال نظام كوها </a:t>
            </a:r>
            <a:r>
              <a:rPr lang="en-US" b="1" dirty="0" smtClean="0"/>
              <a:t>KOHA </a:t>
            </a:r>
            <a:r>
              <a:rPr lang="ar-SA" b="1" dirty="0" smtClean="0"/>
              <a:t>لادارة المكتبات للدخول على موقع الفهرس إضغط هنا  </a:t>
            </a:r>
            <a:r>
              <a:rPr lang="en-US" b="1" dirty="0" smtClean="0">
                <a:hlinkClick r:id="rId3"/>
              </a:rPr>
              <a:t>http://maktabat.mu.edu.sa</a:t>
            </a:r>
            <a:endParaRPr lang="en-US" b="1" dirty="0" smtClean="0"/>
          </a:p>
          <a:p>
            <a:pPr fontAlgn="t"/>
            <a:r>
              <a:rPr lang="ar-SA" b="1" dirty="0" smtClean="0">
                <a:hlinkClick r:id="rId4"/>
              </a:rPr>
              <a:t>التعريف بنظام كوها والفهرس الالكتروني</a:t>
            </a:r>
            <a:endParaRPr lang="ar-SA" b="1" dirty="0" smtClean="0"/>
          </a:p>
          <a:p>
            <a:pPr fontAlgn="t"/>
            <a:r>
              <a:rPr lang="ar-SA" b="1" smtClean="0">
                <a:hlinkClick r:id="rId5"/>
              </a:rPr>
              <a:t>معالي مدير الجامعة يدشن الفهرس الالكتروني لمكتبات جامعة المجمعة</a:t>
            </a:r>
            <a:endParaRPr lang="ar-SA" b="1" smtClean="0"/>
          </a:p>
          <a:p>
            <a:endParaRPr lang="ar-SA"/>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الفهرس الالكتروني</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الفهرس الالكتروني</dc:title>
  <dc:creator>Mothker Al Otaibi</dc:creator>
  <cp:lastModifiedBy>mm.alotaibi</cp:lastModifiedBy>
  <cp:revision>1</cp:revision>
  <dcterms:created xsi:type="dcterms:W3CDTF">2006-08-16T00:00:00Z</dcterms:created>
  <dcterms:modified xsi:type="dcterms:W3CDTF">2015-03-31T10:35:18Z</dcterms:modified>
</cp:coreProperties>
</file>