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aralhayat.com/" TargetMode="External"/><Relationship Id="rId3" Type="http://schemas.openxmlformats.org/officeDocument/2006/relationships/hyperlink" Target="http://www.al-jazirah.com/" TargetMode="External"/><Relationship Id="rId7" Type="http://schemas.openxmlformats.org/officeDocument/2006/relationships/hyperlink" Target="http://www.alwatan.com.sa/Default.aspx?issueno=3970" TargetMode="External"/><Relationship Id="rId2" Type="http://schemas.openxmlformats.org/officeDocument/2006/relationships/hyperlink" Target="http://www.alriyadh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leqt.com/" TargetMode="External"/><Relationship Id="rId5" Type="http://schemas.openxmlformats.org/officeDocument/2006/relationships/hyperlink" Target="http://www.okaz.com.sa/new/Issues/20110813/index.htm" TargetMode="External"/><Relationship Id="rId4" Type="http://schemas.openxmlformats.org/officeDocument/2006/relationships/hyperlink" Target="http://www.alyaum.com/News/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الصحف المحلية</a:t>
            </a:r>
            <a:endParaRPr lang="ar-SA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t"/>
            <a:r>
              <a:rPr lang="ar-SA" b="1" dirty="0" smtClean="0"/>
              <a:t>لرياض</a:t>
            </a:r>
            <a:endParaRPr lang="en-US" dirty="0" smtClean="0"/>
          </a:p>
          <a:p>
            <a:pPr fontAlgn="t"/>
            <a:r>
              <a:rPr lang="en-US" b="1" u="sng" dirty="0" smtClean="0">
                <a:hlinkClick r:id="rId2"/>
              </a:rPr>
              <a:t>http://www.alriyadh.com/</a:t>
            </a:r>
            <a:endParaRPr lang="en-US" dirty="0" smtClean="0"/>
          </a:p>
          <a:p>
            <a:pPr fontAlgn="t"/>
            <a:r>
              <a:rPr lang="ar-SA" b="1" dirty="0" smtClean="0"/>
              <a:t>الجزيرة</a:t>
            </a:r>
            <a:endParaRPr lang="en-US" dirty="0" smtClean="0"/>
          </a:p>
          <a:p>
            <a:pPr fontAlgn="t"/>
            <a:r>
              <a:rPr lang="en-US" b="1" u="sng" dirty="0" smtClean="0">
                <a:hlinkClick r:id="rId3"/>
              </a:rPr>
              <a:t>http://www.al-jazirah.com/</a:t>
            </a:r>
            <a:endParaRPr lang="en-US" dirty="0" smtClean="0"/>
          </a:p>
          <a:p>
            <a:pPr fontAlgn="t"/>
            <a:r>
              <a:rPr lang="ar-SA" b="1" dirty="0" smtClean="0"/>
              <a:t>اليوم الالكتروني</a:t>
            </a:r>
            <a:endParaRPr lang="en-US" dirty="0" smtClean="0"/>
          </a:p>
          <a:p>
            <a:pPr fontAlgn="t"/>
            <a:r>
              <a:rPr lang="en-US" b="1" u="sng" dirty="0" smtClean="0">
                <a:hlinkClick r:id="rId4"/>
              </a:rPr>
              <a:t>http://www.alyaum.com/News/index.php</a:t>
            </a:r>
            <a:endParaRPr lang="en-US" dirty="0" smtClean="0"/>
          </a:p>
          <a:p>
            <a:pPr fontAlgn="t"/>
            <a:r>
              <a:rPr lang="ar-SA" b="1" dirty="0" smtClean="0"/>
              <a:t>عكاظ</a:t>
            </a:r>
            <a:endParaRPr lang="en-US" dirty="0" smtClean="0"/>
          </a:p>
          <a:p>
            <a:pPr fontAlgn="t"/>
            <a:r>
              <a:rPr lang="en-US" b="1" u="sng" dirty="0" smtClean="0">
                <a:hlinkClick r:id="rId5"/>
              </a:rPr>
              <a:t>http://www.okaz.com.sa/new/Issues/20110813/index.htm</a:t>
            </a:r>
            <a:endParaRPr lang="en-US" dirty="0" smtClean="0"/>
          </a:p>
          <a:p>
            <a:pPr fontAlgn="t"/>
            <a:r>
              <a:rPr lang="ar-SA" b="1" dirty="0" smtClean="0"/>
              <a:t>الاقتصادية الالكترونية</a:t>
            </a:r>
            <a:endParaRPr lang="en-US" dirty="0" smtClean="0"/>
          </a:p>
          <a:p>
            <a:pPr fontAlgn="t"/>
            <a:r>
              <a:rPr lang="en-US" b="1" u="sng" dirty="0" smtClean="0">
                <a:hlinkClick r:id="rId6"/>
              </a:rPr>
              <a:t>http://www.aleqt.com/</a:t>
            </a:r>
            <a:endParaRPr lang="en-US" dirty="0" smtClean="0"/>
          </a:p>
          <a:p>
            <a:pPr fontAlgn="t"/>
            <a:r>
              <a:rPr lang="ar-SA" b="1" dirty="0" smtClean="0"/>
              <a:t>الوطن اونلاين</a:t>
            </a:r>
            <a:endParaRPr lang="en-US" dirty="0" smtClean="0"/>
          </a:p>
          <a:p>
            <a:pPr fontAlgn="t"/>
            <a:r>
              <a:rPr lang="en-US" b="1" u="sng" dirty="0" smtClean="0">
                <a:hlinkClick r:id="rId7"/>
              </a:rPr>
              <a:t>http://www.alwatan.com.sa/Default.aspx?issueno=3970</a:t>
            </a:r>
            <a:endParaRPr lang="en-US" dirty="0" smtClean="0"/>
          </a:p>
          <a:p>
            <a:pPr fontAlgn="t"/>
            <a:r>
              <a:rPr lang="ar-SA" b="1" dirty="0" smtClean="0"/>
              <a:t>دار الحياة</a:t>
            </a:r>
            <a:endParaRPr lang="en-US" dirty="0" smtClean="0"/>
          </a:p>
          <a:p>
            <a:pPr fontAlgn="t"/>
            <a:r>
              <a:rPr lang="en-US" b="1" u="sng" dirty="0" smtClean="0">
                <a:hlinkClick r:id="rId8"/>
              </a:rPr>
              <a:t>http://www.daralhayat.co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الصحف المحلية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الصحف المحلية</dc:title>
  <dc:creator>Mothker Al Otaibi</dc:creator>
  <cp:lastModifiedBy>mm.alotaibi</cp:lastModifiedBy>
  <cp:revision>1</cp:revision>
  <dcterms:created xsi:type="dcterms:W3CDTF">2006-08-16T00:00:00Z</dcterms:created>
  <dcterms:modified xsi:type="dcterms:W3CDTF">2015-03-30T07:26:07Z</dcterms:modified>
</cp:coreProperties>
</file>