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y.aldhash@mu.edu.s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b="1" dirty="0" smtClean="0"/>
              <a:t>ياسر بن عبد الله محمد الدهش</a:t>
            </a:r>
            <a:endParaRPr lang="ar-SA" dirty="0"/>
          </a:p>
        </p:txBody>
      </p:sp>
      <p:sp>
        <p:nvSpPr>
          <p:cNvPr id="5" name="Content Placeholder 4"/>
          <p:cNvSpPr>
            <a:spLocks noGrp="1"/>
          </p:cNvSpPr>
          <p:nvPr>
            <p:ph idx="1"/>
          </p:nvPr>
        </p:nvSpPr>
        <p:spPr/>
        <p:txBody>
          <a:bodyPr/>
          <a:lstStyle/>
          <a:p>
            <a:pPr rtl="1" fontAlgn="t"/>
            <a:r>
              <a:rPr lang="ar-SA" b="1" dirty="0" smtClean="0"/>
              <a:t>أولا: البيانات الشخصية</a:t>
            </a:r>
          </a:p>
          <a:p>
            <a:pPr rtl="1" fontAlgn="t"/>
            <a:r>
              <a:rPr lang="ar-SA" b="1" dirty="0" smtClean="0"/>
              <a:t>·         الاسم: ياسر بن عبد الله محمد الدهش.</a:t>
            </a:r>
          </a:p>
          <a:p>
            <a:pPr rtl="1" fontAlgn="t"/>
            <a:r>
              <a:rPr lang="ar-SA" b="1" dirty="0" smtClean="0"/>
              <a:t>·         الوظيفة الحالية:مدير الادارة بعمادة شؤون المكتبات.</a:t>
            </a:r>
          </a:p>
          <a:p>
            <a:pPr rtl="1" fontAlgn="t"/>
            <a:r>
              <a:rPr lang="ar-SA" b="1" dirty="0" smtClean="0"/>
              <a:t>·         التخصص العام: المكتبات والمعلومات.</a:t>
            </a:r>
          </a:p>
          <a:p>
            <a:pPr rtl="1" fontAlgn="t"/>
            <a:r>
              <a:rPr lang="ar-SA" b="1" dirty="0" smtClean="0"/>
              <a:t>·         المرتبة: الثامنة.</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583362"/>
          </a:xfrm>
        </p:spPr>
        <p:txBody>
          <a:bodyPr/>
          <a:lstStyle/>
          <a:p>
            <a:pPr rtl="1" fontAlgn="t"/>
            <a:r>
              <a:rPr lang="ar-SA" b="1" dirty="0" smtClean="0"/>
              <a:t>·         المسمى الوظيفي: مساعد اداري مشرف.</a:t>
            </a:r>
            <a:br>
              <a:rPr lang="ar-SA" b="1" dirty="0" smtClean="0"/>
            </a:br>
            <a:r>
              <a:rPr lang="ar-SA" b="1" dirty="0" smtClean="0"/>
              <a:t>·         الجوال: 0503168378</a:t>
            </a:r>
            <a:br>
              <a:rPr lang="ar-SA" b="1" dirty="0" smtClean="0"/>
            </a:br>
            <a:r>
              <a:rPr lang="ar-SA" b="1" dirty="0" smtClean="0"/>
              <a:t>·         هاتف العمل:064041553  </a:t>
            </a:r>
            <a:br>
              <a:rPr lang="ar-SA" b="1" dirty="0" smtClean="0"/>
            </a:br>
            <a:r>
              <a:rPr lang="ar-SA" b="1" dirty="0" smtClean="0"/>
              <a:t>·         فاكس العمل : 064041570</a:t>
            </a:r>
            <a:br>
              <a:rPr lang="ar-SA" b="1" dirty="0" smtClean="0"/>
            </a:br>
            <a:r>
              <a:rPr lang="ar-SA" b="1" dirty="0" smtClean="0"/>
              <a:t>·         البريد الالكتروني: </a:t>
            </a:r>
            <a:r>
              <a:rPr lang="en-US" b="1" dirty="0" smtClean="0">
                <a:hlinkClick r:id="rId2"/>
              </a:rPr>
              <a:t>y.aldhash@mu.edu.sa</a:t>
            </a:r>
            <a:r>
              <a:rPr lang="en-US" b="1" dirty="0" smtClean="0"/>
              <a:t/>
            </a:r>
            <a:br>
              <a:rPr lang="en-US"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rtl="1" fontAlgn="t"/>
            <a:r>
              <a:rPr lang="ar-SA" b="1" dirty="0" smtClean="0"/>
              <a:t>ثانياً: المؤهلات العلمية</a:t>
            </a:r>
            <a:br>
              <a:rPr lang="ar-SA" b="1" dirty="0" smtClean="0"/>
            </a:br>
            <a:r>
              <a:rPr lang="ar-SA" b="1" dirty="0" smtClean="0"/>
              <a:t>بكالوريوس في المكتبات والمعلومات من جامعة الإمام محمد بن سعود الاسلامية عام 1420هـ.</a:t>
            </a:r>
            <a:br>
              <a:rPr lang="ar-SA" b="1" dirty="0" smtClean="0"/>
            </a:br>
            <a:r>
              <a:rPr lang="ar-SA" b="1" dirty="0" smtClean="0"/>
              <a:t>ثالثاً: الدورات التدريبية الحاصل عليها متضمن اسم الدورة وتاريخها ومكان عقدها</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sz="3600" b="1" dirty="0" smtClean="0"/>
              <a:t>1-      دورة في إدخال البيانات ومعالجة النصوص 6 اشهر 1422 هـ.</a:t>
            </a:r>
            <a:br>
              <a:rPr lang="ar-SA" sz="3600" b="1" dirty="0" smtClean="0"/>
            </a:br>
            <a:r>
              <a:rPr lang="ar-SA" sz="3600" b="1" dirty="0" smtClean="0"/>
              <a:t>2-      دورة في اللغة الانجليزية المستوى الأول لمدة أربعة أشهر ونصف من  مركز خدمة المجتمع جامعة الملك سعود في عام 1427هـ .</a:t>
            </a:r>
            <a:br>
              <a:rPr lang="ar-SA" sz="3600" b="1" dirty="0" smtClean="0"/>
            </a:br>
            <a:r>
              <a:rPr lang="ar-SA" sz="3600" b="1" dirty="0" smtClean="0"/>
              <a:t>3-      العديد من الدورات في مجال المكتبات والمعلومات " الإعارة – الفهرسة الموضوعية – اختيار وتزويد – الاستخلاص – بناء قوائم رؤوس الموضوعات - الببليوجرافيا – إدارة المكتبات ومراكز المعلومات- بناء المكتبات الرقمية- تصنيف ديوي العشري" بمعهد الإدارة العامة من 1425-1432 هـ.</a:t>
            </a:r>
            <a:r>
              <a:rPr lang="ar-SA" b="1" dirty="0" smtClean="0"/>
              <a:t/>
            </a:r>
            <a:br>
              <a:rPr lang="ar-SA"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rtl="1" fontAlgn="t"/>
            <a:r>
              <a:rPr lang="ar-SA" b="1" dirty="0" smtClean="0"/>
              <a:t>4-      العديد من الدورات في مجال الاداري " تقويم الاداء الوظيفي- مهارات التعامل مع المرؤوسين- تحيل المشكلات وصنع القرارات-اعداد وصياغة العقود- سلوكيات الوظيفة العامة"1431-1432هـ.</a:t>
            </a:r>
            <a:br>
              <a:rPr lang="ar-SA" b="1" dirty="0" smtClean="0"/>
            </a:br>
            <a:r>
              <a:rPr lang="ar-SA" b="1" dirty="0" smtClean="0"/>
              <a:t>5-      دورة استخدام الانترنت في المكتبات ومراكز المعلومات فى جامعة الملك فهد للبترول والمعادن.1429هـ.</a:t>
            </a:r>
            <a:br>
              <a:rPr lang="ar-SA" b="1" dirty="0" smtClean="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rtl="1" fontAlgn="t"/>
            <a:r>
              <a:rPr lang="ar-SA" b="1" dirty="0" smtClean="0"/>
              <a:t>6-      دورة في استخدام وتقييم الإدارة وبناء فريق العمل – الإمارات العربية المتحدة- 1431.</a:t>
            </a:r>
            <a:br>
              <a:rPr lang="ar-SA" b="1" dirty="0" smtClean="0"/>
            </a:br>
            <a:r>
              <a:rPr lang="ar-SA" b="1" dirty="0" smtClean="0"/>
              <a:t>7-      دورة المكتبة الرقمية..آفاق وتوجهات في جامعة الملك فهد للبترول والمعادن 1432هـ.</a:t>
            </a:r>
            <a:br>
              <a:rPr lang="ar-SA" b="1" dirty="0" smtClean="0"/>
            </a:br>
            <a:r>
              <a:rPr lang="ar-SA" b="1" dirty="0" smtClean="0"/>
              <a:t>8-      دورة مفهوم الادارة الاستراتيجية والتمير الاداري – تركيا -1432هـ.</a:t>
            </a:r>
            <a:br>
              <a:rPr lang="ar-SA" b="1" dirty="0" smtClean="0"/>
            </a:b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rtl="1" fontAlgn="t"/>
            <a:r>
              <a:rPr lang="ar-SA" b="1" dirty="0" smtClean="0"/>
              <a:t>ابعاً:عضوية الجمعيات المهنية واللجان</a:t>
            </a:r>
            <a:br>
              <a:rPr lang="ar-SA" b="1" dirty="0" smtClean="0"/>
            </a:br>
            <a:r>
              <a:rPr lang="ar-SA" b="1" dirty="0" smtClean="0"/>
              <a:t>عضوية العديد من اللجان الثقافية والرياضية في كلية المجتمع بالإضافة إلى المشاركة بالعديد من معارض الكتب الداخلية والدولية مع عمادة شؤون المكتبات بجامعة الملك سعود سابقاً ووزارة التربية والتعليم وعمادة شؤون المكتبات بجامعة المجمعة.</a:t>
            </a:r>
            <a:br>
              <a:rPr lang="ar-SA" b="1" dirty="0" smtClean="0"/>
            </a:b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pPr rtl="1" fontAlgn="t"/>
            <a:r>
              <a:rPr lang="ar-SA" b="1" smtClean="0"/>
              <a:t>خامساً: حضور المؤتمرات وورش العمل</a:t>
            </a:r>
            <a:br>
              <a:rPr lang="ar-SA" b="1" smtClean="0"/>
            </a:br>
            <a:r>
              <a:rPr lang="ar-SA" b="1" smtClean="0"/>
              <a:t>حضور العديد من المؤتمرات والندوات وورش العمل وحلقات النقاش في مجال المكتبات والمعلومات والمكتبات الرقمية.</a:t>
            </a:r>
            <a:br>
              <a:rPr lang="ar-SA" b="1"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Words>
  <Application>Microsoft Office PowerPoint</Application>
  <PresentationFormat>On-screen Show (4:3)</PresentationFormat>
  <Paragraphs>13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ياسر بن عبد الله محمد الدهش</vt:lpstr>
      <vt:lpstr>·         المسمى الوظيفي: مساعد اداري مشرف. ·         الجوال: 0503168378 ·         هاتف العمل:064041553   ·         فاكس العمل : 064041570 ·         البريد الالكتروني: y.aldhash@mu.edu.sa </vt:lpstr>
      <vt:lpstr>ثانياً: المؤهلات العلمية بكالوريوس في المكتبات والمعلومات من جامعة الإمام محمد بن سعود الاسلامية عام 1420هـ. ثالثاً: الدورات التدريبية الحاصل عليها متضمن اسم الدورة وتاريخها ومكان عقدها </vt:lpstr>
      <vt:lpstr>1-      دورة في إدخال البيانات ومعالجة النصوص 6 اشهر 1422 هـ. 2-      دورة في اللغة الانجليزية المستوى الأول لمدة أربعة أشهر ونصف من  مركز خدمة المجتمع جامعة الملك سعود في عام 1427هـ . 3-      العديد من الدورات في مجال المكتبات والمعلومات " الإعارة – الفهرسة الموضوعية – اختيار وتزويد – الاستخلاص – بناء قوائم رؤوس الموضوعات - الببليوجرافيا – إدارة المكتبات ومراكز المعلومات- بناء المكتبات الرقمية- تصنيف ديوي العشري" بمعهد الإدارة العامة من 1425-1432 هـ. </vt:lpstr>
      <vt:lpstr>4-      العديد من الدورات في مجال الاداري " تقويم الاداء الوظيفي- مهارات التعامل مع المرؤوسين- تحيل المشكلات وصنع القرارات-اعداد وصياغة العقود- سلوكيات الوظيفة العامة"1431-1432هـ. 5-      دورة استخدام الانترنت في المكتبات ومراكز المعلومات فى جامعة الملك فهد للبترول والمعادن.1429هـ. </vt:lpstr>
      <vt:lpstr>6-      دورة في استخدام وتقييم الإدارة وبناء فريق العمل – الإمارات العربية المتحدة- 1431. 7-      دورة المكتبة الرقمية..آفاق وتوجهات في جامعة الملك فهد للبترول والمعادن 1432هـ. 8-      دورة مفهوم الادارة الاستراتيجية والتمير الاداري – تركيا -1432هـ. </vt:lpstr>
      <vt:lpstr>ابعاً:عضوية الجمعيات المهنية واللجان عضوية العديد من اللجان الثقافية والرياضية في كلية المجتمع بالإضافة إلى المشاركة بالعديد من معارض الكتب الداخلية والدولية مع عمادة شؤون المكتبات بجامعة الملك سعود سابقاً ووزارة التربية والتعليم وعمادة شؤون المكتبات بجامعة المجمعة. </vt:lpstr>
      <vt:lpstr>خامساً: حضور المؤتمرات وورش العمل حضور العديد من المؤتمرات والندوات وورش العمل وحلقات النقاش في مجال المكتبات والمعلومات والمكتبات الرقمية.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ياسر بن عبد الله محمد الدهش</dc:title>
  <dc:creator>Mothker Al Otaibi</dc:creator>
  <cp:lastModifiedBy>mm.alotaibi</cp:lastModifiedBy>
  <cp:revision>1</cp:revision>
  <dcterms:created xsi:type="dcterms:W3CDTF">2006-08-16T00:00:00Z</dcterms:created>
  <dcterms:modified xsi:type="dcterms:W3CDTF">2015-03-31T07:22:03Z</dcterms:modified>
</cp:coreProperties>
</file>