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السيرة الذاتية نايف الهباس</a:t>
            </a:r>
            <a:endParaRPr lang="ar-SA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rtl="1" fontAlgn="t"/>
            <a:r>
              <a:rPr lang="ar-SA" b="1" dirty="0" smtClean="0"/>
              <a:t>· الاسم: نايف بن عبدالله بن احمد الهباس.</a:t>
            </a:r>
          </a:p>
          <a:p>
            <a:pPr rtl="1" fontAlgn="t"/>
            <a:r>
              <a:rPr lang="ar-SA" b="1" dirty="0" smtClean="0"/>
              <a:t>· الوظيفة الحالية:أمين مكتبة بكلية العلوم .</a:t>
            </a:r>
          </a:p>
          <a:p>
            <a:pPr rtl="1" fontAlgn="t"/>
            <a:r>
              <a:rPr lang="ar-SA" b="1" dirty="0" smtClean="0"/>
              <a:t>· التخصص العام: المكتبات والمعلومات.</a:t>
            </a:r>
          </a:p>
          <a:p>
            <a:pPr rtl="1" fontAlgn="t"/>
            <a:r>
              <a:rPr lang="ar-SA" b="1" dirty="0" smtClean="0"/>
              <a:t>· المرتبة: السابعة </a:t>
            </a:r>
          </a:p>
          <a:p>
            <a:endParaRPr lang="ar-S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</p:spPr>
        <p:txBody>
          <a:bodyPr/>
          <a:lstStyle/>
          <a:p>
            <a:pPr rtl="1" fontAlgn="t"/>
            <a:r>
              <a:rPr lang="ar-SA" b="1" dirty="0" smtClean="0"/>
              <a:t>· المسمى الوظيفي: أمين مكتبة .</a:t>
            </a:r>
            <a:br>
              <a:rPr lang="ar-SA" b="1" dirty="0" smtClean="0"/>
            </a:br>
            <a:r>
              <a:rPr lang="ar-SA" b="1" dirty="0" smtClean="0"/>
              <a:t>· الجوال: 0506448965</a:t>
            </a:r>
            <a:br>
              <a:rPr lang="ar-SA" b="1" dirty="0" smtClean="0"/>
            </a:br>
            <a:r>
              <a:rPr lang="ar-SA" b="1" dirty="0" smtClean="0"/>
              <a:t>· هاتف العمل:064041554</a:t>
            </a:r>
            <a:br>
              <a:rPr lang="ar-SA" b="1" dirty="0" smtClean="0"/>
            </a:br>
            <a:r>
              <a:rPr lang="ar-SA" b="1" dirty="0" smtClean="0"/>
              <a:t>· فاكس العمل : 064041570</a:t>
            </a:r>
            <a:br>
              <a:rPr lang="ar-SA" b="1" dirty="0" smtClean="0"/>
            </a:br>
            <a:endParaRPr lang="ar-S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30962"/>
          </a:xfrm>
        </p:spPr>
        <p:txBody>
          <a:bodyPr/>
          <a:lstStyle/>
          <a:p>
            <a:pPr fontAlgn="t"/>
            <a:r>
              <a:rPr lang="ar-SA" b="1" dirty="0" smtClean="0"/>
              <a:t>المؤهلات العلمية :</a:t>
            </a:r>
            <a:br>
              <a:rPr lang="ar-SA" b="1" dirty="0" smtClean="0"/>
            </a:br>
            <a:r>
              <a:rPr lang="ar-SA" b="1" dirty="0" smtClean="0"/>
              <a:t>بكالوريوس -تخصص مكتبات ومعلومات - جامعة الإمام محمد بن سعود الإسلامية عام 1426هـ .</a:t>
            </a:r>
            <a:br>
              <a:rPr lang="ar-SA" b="1" dirty="0" smtClean="0"/>
            </a:br>
            <a:endParaRPr lang="ar-S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31838"/>
            <a:ext cx="8229600" cy="6126162"/>
          </a:xfrm>
        </p:spPr>
        <p:txBody>
          <a:bodyPr>
            <a:normAutofit fontScale="90000"/>
          </a:bodyPr>
          <a:lstStyle/>
          <a:p>
            <a:pPr fontAlgn="t"/>
            <a:r>
              <a:rPr lang="ar-SA" sz="4000" b="1" dirty="0" smtClean="0"/>
              <a:t>لدورات التدريبية من معهد الإدارة:</a:t>
            </a:r>
            <a:r>
              <a:rPr lang="ar-SA" sz="3600" b="1" dirty="0" smtClean="0"/>
              <a:t/>
            </a:r>
            <a:br>
              <a:rPr lang="ar-SA" sz="3600" b="1" dirty="0" smtClean="0"/>
            </a:br>
            <a:r>
              <a:rPr lang="ar-SA" sz="3600" b="1" dirty="0" smtClean="0"/>
              <a:t>1- خدمات المعلومات في المكتبات والمعلومات -معهد الإدارة -الرياض -1427/1428هـ</a:t>
            </a:r>
            <a:br>
              <a:rPr lang="ar-SA" sz="3600" b="1" dirty="0" smtClean="0"/>
            </a:br>
            <a:r>
              <a:rPr lang="ar-SA" sz="3600" b="1" dirty="0" smtClean="0"/>
              <a:t>2-الوصف الببليوجرافي للكتب -معهد الإدارة -الرياض -1427/1428هـ</a:t>
            </a:r>
            <a:br>
              <a:rPr lang="ar-SA" sz="3600" b="1" dirty="0" smtClean="0"/>
            </a:br>
            <a:r>
              <a:rPr lang="ar-SA" sz="3600" b="1" dirty="0" smtClean="0"/>
              <a:t>3-أستخدام الأنترنت لأغراض المكتبات -معهد الإدارة -1428/1429هـ</a:t>
            </a:r>
            <a:br>
              <a:rPr lang="ar-SA" sz="3600" b="1" dirty="0" smtClean="0"/>
            </a:br>
            <a:r>
              <a:rPr lang="ar-SA" sz="3600" b="1" dirty="0" smtClean="0"/>
              <a:t>4-الوصف الببليوجرافي للدوريات -معهد الإدارة -1428/1429هـ</a:t>
            </a:r>
            <a:br>
              <a:rPr lang="ar-SA" sz="3600" b="1" dirty="0" smtClean="0"/>
            </a:br>
            <a:r>
              <a:rPr lang="ar-SA" sz="3600" b="1" dirty="0" smtClean="0"/>
              <a:t>5-بناء قوائم رؤوس الموضوعات -معهد الإدارة -1428/1429هـ</a:t>
            </a:r>
            <a:br>
              <a:rPr lang="ar-SA" sz="3600" b="1" dirty="0" smtClean="0"/>
            </a:br>
            <a:r>
              <a:rPr lang="ar-SA" sz="3600" b="1" dirty="0" smtClean="0"/>
              <a:t>6-البحث عن المعلومات في المراجع المطبوعة -</a:t>
            </a:r>
            <a:r>
              <a:rPr lang="ar-SA" b="1" dirty="0" smtClean="0"/>
              <a:t>معهد الإدارة -1428/1429هـ</a:t>
            </a:r>
            <a:br>
              <a:rPr lang="ar-SA" b="1" dirty="0" smtClean="0"/>
            </a:br>
            <a:endParaRPr lang="ar-S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54762"/>
          </a:xfrm>
        </p:spPr>
        <p:txBody>
          <a:bodyPr>
            <a:normAutofit fontScale="90000"/>
          </a:bodyPr>
          <a:lstStyle/>
          <a:p>
            <a:pPr fontAlgn="t"/>
            <a:r>
              <a:rPr lang="ar-SA" b="1" dirty="0" smtClean="0"/>
              <a:t>-تصنيف ديوي العشري -معهد الإدارة -1428/1429هـ</a:t>
            </a:r>
            <a:br>
              <a:rPr lang="ar-SA" b="1" dirty="0" smtClean="0"/>
            </a:br>
            <a:r>
              <a:rPr lang="ar-SA" b="1" dirty="0" smtClean="0"/>
              <a:t>8-إدارة الجودة الكلية -معهد الإدارة -1429/1430هـ</a:t>
            </a:r>
            <a:br>
              <a:rPr lang="ar-SA" b="1" dirty="0" smtClean="0"/>
            </a:br>
            <a:r>
              <a:rPr lang="ar-SA" b="1" dirty="0" smtClean="0"/>
              <a:t>9-الأستخلاص-معهد الأدارة -1429/1430هـ</a:t>
            </a:r>
            <a:br>
              <a:rPr lang="ar-SA" b="1" dirty="0" smtClean="0"/>
            </a:br>
            <a:r>
              <a:rPr lang="ar-SA" b="1" dirty="0" smtClean="0"/>
              <a:t>10-الإعارة -معهد الإدارة -1429/1430هـ</a:t>
            </a:r>
            <a:br>
              <a:rPr lang="ar-SA" b="1" dirty="0" smtClean="0"/>
            </a:br>
            <a:r>
              <a:rPr lang="ar-SA" b="1" dirty="0" smtClean="0"/>
              <a:t>11-الأسترجاع الآلي للمعلومات -1430/1431هـ</a:t>
            </a:r>
            <a:br>
              <a:rPr lang="ar-SA" b="1" dirty="0" smtClean="0"/>
            </a:br>
            <a:endParaRPr lang="ar-S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54762"/>
          </a:xfrm>
        </p:spPr>
        <p:txBody>
          <a:bodyPr>
            <a:normAutofit fontScale="90000"/>
          </a:bodyPr>
          <a:lstStyle/>
          <a:p>
            <a:pPr fontAlgn="t"/>
            <a:r>
              <a:rPr lang="ar-SA" sz="4000" b="1" dirty="0" smtClean="0"/>
              <a:t>12-التكشيف- معهد الأدارة -1430/1431هـ</a:t>
            </a:r>
            <a:br>
              <a:rPr lang="ar-SA" sz="4000" b="1" dirty="0" smtClean="0"/>
            </a:br>
            <a:r>
              <a:rPr lang="ar-SA" sz="4000" b="1" dirty="0" smtClean="0"/>
              <a:t>13-الفهرسة الموضوعية -معهد الاداره -1431/1432هـ</a:t>
            </a:r>
            <a:br>
              <a:rPr lang="ar-SA" sz="4000" b="1" dirty="0" smtClean="0"/>
            </a:br>
            <a:r>
              <a:rPr lang="ar-SA" sz="4000" b="1" dirty="0" smtClean="0"/>
              <a:t>14-تحليل المشكلات وصنع القرارات -معهد الادارة -1431/1432هـ</a:t>
            </a:r>
            <a:br>
              <a:rPr lang="ar-SA" sz="4000" b="1" dirty="0" smtClean="0"/>
            </a:br>
            <a:r>
              <a:rPr lang="ar-SA" sz="4000" b="1" dirty="0" smtClean="0"/>
              <a:t>15-التكشيف والأستخلاص -معهد الأدارة -1432/1433هـ</a:t>
            </a:r>
            <a:br>
              <a:rPr lang="ar-SA" sz="4000" b="1" dirty="0" smtClean="0"/>
            </a:br>
            <a:r>
              <a:rPr lang="ar-SA" sz="4000" b="1" dirty="0" smtClean="0"/>
              <a:t>16-بناء المكتبات الرقمية -معهد الأدارة -1432/1433هـ</a:t>
            </a:r>
            <a:br>
              <a:rPr lang="ar-SA" sz="4000" b="1" dirty="0" smtClean="0"/>
            </a:br>
            <a:r>
              <a:rPr lang="ar-SA" sz="4000" b="1" dirty="0" smtClean="0"/>
              <a:t>17-نظام افق المكتبات معهد الادارة - 1432/1433هـ</a:t>
            </a:r>
            <a:r>
              <a:rPr lang="ar-SA" b="1" dirty="0" smtClean="0"/>
              <a:t/>
            </a:r>
            <a:br>
              <a:rPr lang="ar-SA" b="1" dirty="0" smtClean="0"/>
            </a:br>
            <a:endParaRPr lang="ar-S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</p:spPr>
        <p:txBody>
          <a:bodyPr/>
          <a:lstStyle/>
          <a:p>
            <a:pPr fontAlgn="t"/>
            <a:r>
              <a:rPr lang="ar-SA" b="1" dirty="0" smtClean="0"/>
              <a:t>الدورات الخارجية :</a:t>
            </a:r>
            <a:br>
              <a:rPr lang="ar-SA" b="1" dirty="0" smtClean="0"/>
            </a:br>
            <a:r>
              <a:rPr lang="ar-SA" b="1" dirty="0" smtClean="0"/>
              <a:t>1-بناء فرق العمل -مركز النخبة -المغرب -1432/1433هـ</a:t>
            </a:r>
            <a:br>
              <a:rPr lang="ar-SA" b="1" dirty="0" smtClean="0"/>
            </a:br>
            <a:r>
              <a:rPr lang="ar-SA" b="1" dirty="0" smtClean="0"/>
              <a:t> </a:t>
            </a:r>
            <a:br>
              <a:rPr lang="ar-SA" b="1" dirty="0" smtClean="0"/>
            </a:br>
            <a:r>
              <a:rPr lang="ar-SA" b="1" dirty="0" smtClean="0"/>
              <a:t>حضور المؤتمرات وورش العمل:</a:t>
            </a:r>
            <a:br>
              <a:rPr lang="ar-SA" b="1" dirty="0" smtClean="0"/>
            </a:br>
            <a:r>
              <a:rPr lang="ar-SA" b="1" dirty="0" smtClean="0"/>
              <a:t>حضور العديد من المؤتمرات والندوات وورش العمل وحلقات النقاش في مجال المكتبات والمعلومات والمكتبات الرقمية.</a:t>
            </a:r>
            <a:br>
              <a:rPr lang="ar-SA" b="1" dirty="0" smtClean="0"/>
            </a:br>
            <a:endParaRPr lang="ar-S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</Words>
  <Application>Microsoft Office PowerPoint</Application>
  <PresentationFormat>On-screen Show (4:3)</PresentationFormat>
  <Paragraphs>11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السيرة الذاتية نايف الهباس</vt:lpstr>
      <vt:lpstr>· المسمى الوظيفي: أمين مكتبة . · الجوال: 0506448965 · هاتف العمل:064041554 · فاكس العمل : 064041570 </vt:lpstr>
      <vt:lpstr>المؤهلات العلمية : بكالوريوس -تخصص مكتبات ومعلومات - جامعة الإمام محمد بن سعود الإسلامية عام 1426هـ . </vt:lpstr>
      <vt:lpstr>لدورات التدريبية من معهد الإدارة: 1- خدمات المعلومات في المكتبات والمعلومات -معهد الإدارة -الرياض -1427/1428هـ 2-الوصف الببليوجرافي للكتب -معهد الإدارة -الرياض -1427/1428هـ 3-أستخدام الأنترنت لأغراض المكتبات -معهد الإدارة -1428/1429هـ 4-الوصف الببليوجرافي للدوريات -معهد الإدارة -1428/1429هـ 5-بناء قوائم رؤوس الموضوعات -معهد الإدارة -1428/1429هـ 6-البحث عن المعلومات في المراجع المطبوعة -معهد الإدارة -1428/1429هـ </vt:lpstr>
      <vt:lpstr>-تصنيف ديوي العشري -معهد الإدارة -1428/1429هـ 8-إدارة الجودة الكلية -معهد الإدارة -1429/1430هـ 9-الأستخلاص-معهد الأدارة -1429/1430هـ 10-الإعارة -معهد الإدارة -1429/1430هـ 11-الأسترجاع الآلي للمعلومات -1430/1431هـ </vt:lpstr>
      <vt:lpstr>12-التكشيف- معهد الأدارة -1430/1431هـ 13-الفهرسة الموضوعية -معهد الاداره -1431/1432هـ 14-تحليل المشكلات وصنع القرارات -معهد الادارة -1431/1432هـ 15-التكشيف والأستخلاص -معهد الأدارة -1432/1433هـ 16-بناء المكتبات الرقمية -معهد الأدارة -1432/1433هـ 17-نظام افق المكتبات معهد الادارة - 1432/1433هـ </vt:lpstr>
      <vt:lpstr>الدورات الخارجية : 1-بناء فرق العمل -مركز النخبة -المغرب -1432/1433هـ   حضور المؤتمرات وورش العمل: حضور العديد من المؤتمرات والندوات وورش العمل وحلقات النقاش في مجال المكتبات والمعلومات والمكتبات الرقمية.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السيرة الذاتية نايف الهباس</dc:title>
  <dc:creator>Mothker Al Otaibi</dc:creator>
  <cp:lastModifiedBy>mm.alotaibi</cp:lastModifiedBy>
  <cp:revision>1</cp:revision>
  <dcterms:created xsi:type="dcterms:W3CDTF">2006-08-16T00:00:00Z</dcterms:created>
  <dcterms:modified xsi:type="dcterms:W3CDTF">2015-03-31T09:06:48Z</dcterms:modified>
</cp:coreProperties>
</file>