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8A7B71C-0658-4ACA-97EF-3E61902C54CB}" type="datetimeFigureOut">
              <a:rPr lang="ar-SA" smtClean="0"/>
              <a:t>06/06/36</a:t>
            </a:fld>
            <a:endParaRPr lang="ar-SA"/>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34FCB58-D57C-4103-B6E0-9B9CFC1125B1}"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38A7B71C-0658-4ACA-97EF-3E61902C54CB}" type="datetimeFigureOut">
              <a:rPr lang="ar-SA" smtClean="0"/>
              <a:t>06/06/36</a:t>
            </a:fld>
            <a:endParaRPr lang="ar-SA"/>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SA"/>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34FCB58-D57C-4103-B6E0-9B9CFC1125B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8A7B71C-0658-4ACA-97EF-3E61902C54CB}" type="datetimeFigureOut">
              <a:rPr lang="ar-SA" smtClean="0"/>
              <a:t>06/06/36</a:t>
            </a:fld>
            <a:endParaRPr lang="ar-SA"/>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D34FCB58-D57C-4103-B6E0-9B9CFC1125B1}"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38A7B71C-0658-4ACA-97EF-3E61902C54CB}" type="datetimeFigureOut">
              <a:rPr lang="ar-SA" smtClean="0"/>
              <a:t>06/06/36</a:t>
            </a:fld>
            <a:endParaRPr lang="ar-SA"/>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SA"/>
          </a:p>
        </p:txBody>
      </p:sp>
      <p:sp>
        <p:nvSpPr>
          <p:cNvPr id="4" name="عنصر نائب لرقم الشريحة 3"/>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4FCB58-D57C-4103-B6E0-9B9CFC1125B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38A7B71C-0658-4ACA-97EF-3E61902C54CB}" type="datetimeFigureOut">
              <a:rPr lang="ar-SA" smtClean="0"/>
              <a:t>06/06/36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4FCB58-D57C-4103-B6E0-9B9CFC1125B1}" type="slidenum">
              <a:rPr lang="ar-SA" smtClean="0"/>
              <a:t>‹#›</a:t>
            </a:fld>
            <a:endParaRPr lang="ar-SA"/>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8A7B71C-0658-4ACA-97EF-3E61902C54CB}" type="datetimeFigureOut">
              <a:rPr lang="ar-SA" smtClean="0"/>
              <a:t>06/06/36</a:t>
            </a:fld>
            <a:endParaRPr lang="ar-SA"/>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34FCB58-D57C-4103-B6E0-9B9CFC1125B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8229600" cy="5865515"/>
          </a:xfrm>
        </p:spPr>
        <p:txBody>
          <a:bodyPr>
            <a:normAutofit lnSpcReduction="10000"/>
          </a:bodyPr>
          <a:lstStyle/>
          <a:p>
            <a:r>
              <a:rPr lang="ar-SA" b="1" dirty="0"/>
              <a:t>عميد كلية التربية بالزلفي يفتتح معرض اليوم العالمي للغة العربية</a:t>
            </a:r>
            <a:endParaRPr lang="en-US" dirty="0"/>
          </a:p>
          <a:p>
            <a:r>
              <a:rPr lang="ar-SA" b="1" dirty="0"/>
              <a:t>افتتح سعادة عميد كلية التربية بالزلفي </a:t>
            </a:r>
            <a:r>
              <a:rPr lang="ar-SA" b="1" dirty="0" err="1"/>
              <a:t>د.عبدالله</a:t>
            </a:r>
            <a:r>
              <a:rPr lang="ar-SA" b="1" dirty="0"/>
              <a:t> </a:t>
            </a:r>
            <a:r>
              <a:rPr lang="ar-SA" b="1" dirty="0" err="1"/>
              <a:t>السويكت</a:t>
            </a:r>
            <a:r>
              <a:rPr lang="ar-SA" b="1" dirty="0"/>
              <a:t> المعرض المصاحب لفعاليات الاحتفاء باليوم العالمي للغة العربية، الذي اشتمل على مواد تعليمية ومجسمات ونشرات وكتيبات </a:t>
            </a:r>
            <a:r>
              <a:rPr lang="ar-SA" b="1" dirty="0" err="1"/>
              <a:t>وبنرات</a:t>
            </a:r>
            <a:r>
              <a:rPr lang="ar-SA" b="1" dirty="0"/>
              <a:t> عبرت عن مكانة اللغة العربية وسبل المحافظة عليها، وقد حضر الحفل وكلاء الكلية ورؤساء أقسامها وبعض منسوبيها وموظفيها، ويأتي هذا المعرض في احتفاء الكلية بهذا اليوم الذي يذكر الجميع بالمكانة العظيمة التي </a:t>
            </a:r>
            <a:r>
              <a:rPr lang="ar-SA" b="1" dirty="0" err="1"/>
              <a:t>تبوأتها</a:t>
            </a:r>
            <a:r>
              <a:rPr lang="ar-SA" b="1" dirty="0"/>
              <a:t> اللغة من بين سائر اللغات؛ لأنها محفوظة بحفظ الله للقرآن الكريم، هذا وقد شهدت الكلية عدة فعاليات صاحبت هذه </a:t>
            </a:r>
            <a:r>
              <a:rPr lang="ar-SA" b="1" dirty="0" err="1"/>
              <a:t>الاحتفائية</a:t>
            </a:r>
            <a:r>
              <a:rPr lang="ar-SA" b="1" dirty="0"/>
              <a:t> كالندوات والمحاضرات واللقاءات .</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272285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1268760"/>
            <a:ext cx="6237555" cy="4566944"/>
          </a:xfrm>
          <a:prstGeom prst="rect">
            <a:avLst/>
          </a:prstGeom>
          <a:noFill/>
          <a:ln>
            <a:noFill/>
          </a:ln>
        </p:spPr>
      </p:pic>
    </p:spTree>
    <p:extLst>
      <p:ext uri="{BB962C8B-B14F-4D97-AF65-F5344CB8AC3E}">
        <p14:creationId xmlns:p14="http://schemas.microsoft.com/office/powerpoint/2010/main" val="18008990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b284d67dfd7271058a5c9c91214cc584ecd99a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TotalTime>
  <Words>97</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وافر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2015-03-26T06:21:11Z</dcterms:created>
  <dcterms:modified xsi:type="dcterms:W3CDTF">2015-03-26T06:22:11Z</dcterms:modified>
</cp:coreProperties>
</file>