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mailto:a.aalthumairy@mu.edu.sa"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ar-SA" dirty="0" smtClean="0"/>
              <a:t>السيرة الذاتية أحمد الثميري</a:t>
            </a:r>
            <a:endParaRPr lang="ar-SA" dirty="0"/>
          </a:p>
        </p:txBody>
      </p:sp>
      <p:sp>
        <p:nvSpPr>
          <p:cNvPr id="5" name="Content Placeholder 4"/>
          <p:cNvSpPr>
            <a:spLocks noGrp="1"/>
          </p:cNvSpPr>
          <p:nvPr>
            <p:ph idx="1"/>
          </p:nvPr>
        </p:nvSpPr>
        <p:spPr/>
        <p:txBody>
          <a:bodyPr/>
          <a:lstStyle/>
          <a:p>
            <a:pPr rtl="1" fontAlgn="t"/>
            <a:r>
              <a:rPr lang="ar-SA" b="1" dirty="0" smtClean="0"/>
              <a:t>أولا: البيانات الشخصية</a:t>
            </a:r>
          </a:p>
          <a:p>
            <a:pPr rtl="1" fontAlgn="t"/>
            <a:r>
              <a:rPr lang="ar-SA" b="1" dirty="0" smtClean="0"/>
              <a:t>·         الاسم: أحمد بن عبدالعزيز الثميري.</a:t>
            </a:r>
          </a:p>
          <a:p>
            <a:pPr rtl="1" fontAlgn="t"/>
            <a:r>
              <a:rPr lang="ar-SA" b="1" dirty="0" smtClean="0"/>
              <a:t>·         الوظيفة الحالية: أمين مكتبه  بعمادة شؤون المكتبات بجامعة المجمعة من عام 1433هـ</a:t>
            </a:r>
          </a:p>
          <a:p>
            <a:pPr rtl="1" fontAlgn="t"/>
            <a:r>
              <a:rPr lang="ar-SA" b="1" dirty="0" smtClean="0"/>
              <a:t>·         الوظيفة السابقه: أمين مكتبه بعمادة شؤون المكتبات بجامعة الامام محمد بن سعود من عام 1419هـ</a:t>
            </a:r>
          </a:p>
          <a:p>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430962"/>
          </a:xfrm>
        </p:spPr>
        <p:txBody>
          <a:bodyPr/>
          <a:lstStyle/>
          <a:p>
            <a:pPr rtl="1" fontAlgn="t"/>
            <a:r>
              <a:rPr lang="ar-SA" b="1" dirty="0" smtClean="0"/>
              <a:t>         التخصص العام: المكتبات.</a:t>
            </a:r>
            <a:br>
              <a:rPr lang="ar-SA" b="1" dirty="0" smtClean="0"/>
            </a:br>
            <a:r>
              <a:rPr lang="ar-SA" b="1" dirty="0" smtClean="0"/>
              <a:t>·         المرتبة: السابعه</a:t>
            </a:r>
            <a:br>
              <a:rPr lang="ar-SA" b="1" dirty="0" smtClean="0"/>
            </a:br>
            <a:r>
              <a:rPr lang="ar-SA" b="1" dirty="0" smtClean="0"/>
              <a:t>·         المسمى الوظيفي: أمين مكتبه.</a:t>
            </a:r>
            <a:br>
              <a:rPr lang="ar-SA" b="1" dirty="0" smtClean="0"/>
            </a:br>
            <a:r>
              <a:rPr lang="ar-SA" b="1" dirty="0" smtClean="0"/>
              <a:t>·         هاتف العمل:064041565</a:t>
            </a:r>
            <a:br>
              <a:rPr lang="ar-SA" b="1" dirty="0" smtClean="0"/>
            </a:br>
            <a:r>
              <a:rPr lang="ar-SA" b="1" dirty="0" smtClean="0"/>
              <a:t>·         فاكس العمل : 064324267</a:t>
            </a:r>
            <a:br>
              <a:rPr lang="ar-SA" b="1" dirty="0" smtClean="0"/>
            </a:b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0962"/>
          </a:xfrm>
        </p:spPr>
        <p:txBody>
          <a:bodyPr/>
          <a:lstStyle/>
          <a:p>
            <a:pPr rtl="1" fontAlgn="t"/>
            <a:r>
              <a:rPr lang="ar-SA" b="1" dirty="0" smtClean="0"/>
              <a:t>البريد الالكتروني: </a:t>
            </a:r>
            <a:r>
              <a:rPr lang="en-US" b="1" dirty="0" smtClean="0">
                <a:hlinkClick r:id="rId2"/>
              </a:rPr>
              <a:t>a.aalthumairy@mu.edu.sa</a:t>
            </a:r>
            <a:r>
              <a:rPr lang="en-US" b="1" dirty="0" smtClean="0"/>
              <a:t/>
            </a:r>
            <a:br>
              <a:rPr lang="en-US" b="1" dirty="0" smtClean="0"/>
            </a:br>
            <a:r>
              <a:rPr lang="ar-SA" b="1" dirty="0" smtClean="0"/>
              <a:t>ثانياً: المؤهلات العلمية</a:t>
            </a:r>
            <a:br>
              <a:rPr lang="ar-SA" b="1" dirty="0" smtClean="0"/>
            </a:br>
            <a:r>
              <a:rPr lang="ar-SA" b="1" dirty="0" smtClean="0"/>
              <a:t>دبلوم المكتبات من معهد الادارة العامة عام 1417هـ</a:t>
            </a:r>
            <a:br>
              <a:rPr lang="ar-SA" b="1" dirty="0" smtClean="0"/>
            </a:br>
            <a:r>
              <a:rPr lang="ar-SA" b="1" dirty="0" smtClean="0"/>
              <a:t>ثالثاً: الدورات التدريبية الحاصل عليها متضمن اسم الدورة وتاريخها ومكان عقدها</a:t>
            </a:r>
            <a:br>
              <a:rPr lang="ar-SA" b="1" dirty="0" smtClean="0"/>
            </a:b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0962"/>
          </a:xfrm>
        </p:spPr>
        <p:txBody>
          <a:bodyPr>
            <a:normAutofit fontScale="90000"/>
          </a:bodyPr>
          <a:lstStyle/>
          <a:p>
            <a:pPr rtl="1" fontAlgn="t"/>
            <a:r>
              <a:rPr lang="ar-SA" b="1" dirty="0" smtClean="0"/>
              <a:t>1-      دورة في برنامج ( أدخال البيانات ) لمدة شهر بتقدير ممتاز</a:t>
            </a:r>
            <a:br>
              <a:rPr lang="ar-SA" b="1" dirty="0" smtClean="0"/>
            </a:br>
            <a:r>
              <a:rPr lang="ar-SA" b="1" dirty="0" smtClean="0"/>
              <a:t>2-      دورة (الوصول إلى تحقيق الأداء المتميز والابداعي ) عام 1428هـ في دبي</a:t>
            </a:r>
            <a:br>
              <a:rPr lang="ar-SA" b="1" dirty="0" smtClean="0"/>
            </a:br>
            <a:r>
              <a:rPr lang="ar-SA" b="1" dirty="0" smtClean="0"/>
              <a:t>3-      دورة ( الفهرسة والارشفة الالكترونية المتقدمة للوثائق والملفات وتطبيقاتها باستخدام شبكة الانترنت والتي اقيمت في دبي عام 2009</a:t>
            </a:r>
            <a:br>
              <a:rPr lang="ar-SA" b="1" dirty="0" smtClean="0"/>
            </a:br>
            <a:r>
              <a:rPr lang="ar-SA" b="1" dirty="0" smtClean="0"/>
              <a:t>4-      دورة ( التزوير في المخطوطات والوثائق) في مركز الملك فيصل عام 2001</a:t>
            </a:r>
            <a:br>
              <a:rPr lang="ar-SA" b="1" dirty="0" smtClean="0"/>
            </a:b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rtl="1" fontAlgn="t"/>
            <a:r>
              <a:rPr lang="ar-SA" b="1" dirty="0" smtClean="0"/>
              <a:t>5-      . دورة (متخصصة في الفهرس والضبط الاستنادي ) عام 2002</a:t>
            </a:r>
            <a:br>
              <a:rPr lang="ar-SA" b="1" dirty="0" smtClean="0"/>
            </a:br>
            <a:r>
              <a:rPr lang="ar-SA" b="1" dirty="0" smtClean="0"/>
              <a:t>6-      دورات في الوصف الببلوجرافي لمصادر المعلومات والبحث عن المعلومات في المراجع المطبوعة وبناء المكتبات الرقمية ونظام الافق للمكتبات والفهرسة الموضوعية وبناء قوائم رؤوس الموضوعات وإستخدام الإنترنت لأغراض المكتبات ومراكز المعلومات والوصف الببليوجرافي للدوريات والاسترجاع الآلي للمعلومات وإدارة المكتبات ومراكز المعلومات وسلوكيات الوظيفة العامة. في معهد الاداره الى عام 1433هـ</a:t>
            </a:r>
            <a:br>
              <a:rPr lang="ar-SA" b="1" dirty="0" smtClean="0"/>
            </a:b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rtl="1" fontAlgn="t"/>
            <a:r>
              <a:rPr lang="ar-SA" b="1" dirty="0" smtClean="0"/>
              <a:t>ابعاً: حضور المؤتمرات والمعارض وورش العمل</a:t>
            </a:r>
            <a:br>
              <a:rPr lang="ar-SA" b="1" dirty="0" smtClean="0"/>
            </a:br>
            <a:r>
              <a:rPr lang="ar-SA" b="1" dirty="0" smtClean="0"/>
              <a:t>شارك  في عدة معارض ممثل لجامعة الامام في المعرض المصاحب  (لندوة مصادر المعلومات عن العالم الاسلامي ) والتي اقيمت بالرياض عام 1999و في معرض الكتاب المقام في الدار البيضاء في عام 2009 و معرض الكتاب الذي اقيم في جامعة الملك عبدالعزيز بجدة عام 1424هـ و معرض الكتاب الذي اقيم في الدوحة ومعرض الكتاب بمهرجان الجنادريه .</a:t>
            </a:r>
            <a:br>
              <a:rPr lang="ar-SA" b="1" dirty="0" smtClean="0"/>
            </a:b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lstStyle/>
          <a:p>
            <a:r>
              <a:rPr lang="ar-SA" b="1" smtClean="0"/>
              <a:t>خامساً: حضور العديد من المؤتمرات والندوات وورش العمل وحلقات النقاش في مجال المكتبات والمعلومات والمكتبات الرقمية.</a:t>
            </a:r>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Words>
  <Application>Microsoft Office PowerPoint</Application>
  <PresentationFormat>On-screen Show (4:3)</PresentationFormat>
  <Paragraphs>11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السيرة الذاتية أحمد الثميري</vt:lpstr>
      <vt:lpstr>         التخصص العام: المكتبات. ·         المرتبة: السابعه ·         المسمى الوظيفي: أمين مكتبه. ·         هاتف العمل:064041565 ·         فاكس العمل : 064324267 </vt:lpstr>
      <vt:lpstr>البريد الالكتروني: a.aalthumairy@mu.edu.sa ثانياً: المؤهلات العلمية دبلوم المكتبات من معهد الادارة العامة عام 1417هـ ثالثاً: الدورات التدريبية الحاصل عليها متضمن اسم الدورة وتاريخها ومكان عقدها </vt:lpstr>
      <vt:lpstr>1-      دورة في برنامج ( أدخال البيانات ) لمدة شهر بتقدير ممتاز 2-      دورة (الوصول إلى تحقيق الأداء المتميز والابداعي ) عام 1428هـ في دبي 3-      دورة ( الفهرسة والارشفة الالكترونية المتقدمة للوثائق والملفات وتطبيقاتها باستخدام شبكة الانترنت والتي اقيمت في دبي عام 2009 4-      دورة ( التزوير في المخطوطات والوثائق) في مركز الملك فيصل عام 2001 </vt:lpstr>
      <vt:lpstr>5-      . دورة (متخصصة في الفهرس والضبط الاستنادي ) عام 2002 6-      دورات في الوصف الببلوجرافي لمصادر المعلومات والبحث عن المعلومات في المراجع المطبوعة وبناء المكتبات الرقمية ونظام الافق للمكتبات والفهرسة الموضوعية وبناء قوائم رؤوس الموضوعات وإستخدام الإنترنت لأغراض المكتبات ومراكز المعلومات والوصف الببليوجرافي للدوريات والاسترجاع الآلي للمعلومات وإدارة المكتبات ومراكز المعلومات وسلوكيات الوظيفة العامة. في معهد الاداره الى عام 1433هـ </vt:lpstr>
      <vt:lpstr>ابعاً: حضور المؤتمرات والمعارض وورش العمل شارك  في عدة معارض ممثل لجامعة الامام في المعرض المصاحب  (لندوة مصادر المعلومات عن العالم الاسلامي ) والتي اقيمت بالرياض عام 1999و في معرض الكتاب المقام في الدار البيضاء في عام 2009 و معرض الكتاب الذي اقيم في جامعة الملك عبدالعزيز بجدة عام 1424هـ و معرض الكتاب الذي اقيم في الدوحة ومعرض الكتاب بمهرجان الجنادريه . </vt:lpstr>
      <vt:lpstr>خامساً: حضور العديد من المؤتمرات والندوات وورش العمل وحلقات النقاش في مجال المكتبات والمعلومات والمكتبات الرقمية.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السيرة الذاتية أحمد الثميري</dc:title>
  <dc:creator>Mothker Al Otaibi</dc:creator>
  <cp:lastModifiedBy>mm.alotaibi</cp:lastModifiedBy>
  <cp:revision>1</cp:revision>
  <dcterms:created xsi:type="dcterms:W3CDTF">2006-08-16T00:00:00Z</dcterms:created>
  <dcterms:modified xsi:type="dcterms:W3CDTF">2015-03-31T09:00:42Z</dcterms:modified>
</cp:coreProperties>
</file>