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5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 </a:t>
            </a:r>
            <a:endParaRPr lang="ar-SA" dirty="0"/>
          </a:p>
        </p:txBody>
      </p:sp>
      <p:sp>
        <p:nvSpPr>
          <p:cNvPr id="7" name="Content Placeholder 6"/>
          <p:cNvSpPr>
            <a:spLocks noGrp="1"/>
          </p:cNvSpPr>
          <p:nvPr>
            <p:ph idx="1"/>
          </p:nvPr>
        </p:nvSpPr>
        <p:spPr/>
        <p:txBody>
          <a:bodyPr>
            <a:normAutofit fontScale="77500" lnSpcReduction="20000"/>
          </a:bodyPr>
          <a:lstStyle/>
          <a:p>
            <a:pPr fontAlgn="t"/>
            <a:r>
              <a:rPr lang="ar-SA" b="1" dirty="0" smtClean="0"/>
              <a:t>الرؤية </a:t>
            </a:r>
            <a:r>
              <a:rPr lang="ar-SA" b="1" dirty="0" smtClean="0"/>
              <a:t>:</a:t>
            </a:r>
          </a:p>
          <a:p>
            <a:pPr fontAlgn="t"/>
            <a:r>
              <a:rPr lang="ar-SA" b="1" dirty="0" smtClean="0"/>
              <a:t>الرقي بمكتبات الجامعة حتى تكون مناراً للعلم والمعرفة، ومركزاً لإتاحة مصادر المعلومات بأشكالها المختلفة، وما يلحق بها من خدمات، حتى تكون مصدراً للتعلم والبحث والابتكار في أجواء علمية مشجعة.</a:t>
            </a:r>
          </a:p>
          <a:p>
            <a:pPr fontAlgn="t"/>
            <a:r>
              <a:rPr lang="ar-SA" b="1" dirty="0" smtClean="0"/>
              <a:t> </a:t>
            </a:r>
          </a:p>
          <a:p>
            <a:pPr fontAlgn="t"/>
            <a:r>
              <a:rPr lang="ar-SA" b="1" dirty="0" smtClean="0"/>
              <a:t>الرسالة :</a:t>
            </a:r>
          </a:p>
          <a:p>
            <a:pPr fontAlgn="t"/>
            <a:r>
              <a:rPr lang="ar-SA" b="1" dirty="0" smtClean="0"/>
              <a:t> </a:t>
            </a:r>
          </a:p>
          <a:p>
            <a:pPr fontAlgn="t"/>
            <a:r>
              <a:rPr lang="ar-SA" b="1" dirty="0" smtClean="0"/>
              <a:t>دعم الاحتياجات التعليمية والبحثية لمجتمع الجامعة من خلال توفير أوعية المعلومات، وروافد المناهج الدراسية، وتقديم تشكيلة واسعة من الخدمات. كما تسعى إلى توفير الجو الملائم للقراءة والاستفادة من هذه الخدمات وعمل البرامج والأنشطة الثقافية المختلفة ونشر ثقافة القراءة وتأصيل العلاقة بالكتاب.</a:t>
            </a:r>
          </a:p>
          <a:p>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Words>
  <Application>Microsoft Office PowerPoint</Application>
  <PresentationFormat>On-screen Show (4:3)</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Mothker Al Otaibi</dc:creator>
  <cp:lastModifiedBy>mm.alotaibi</cp:lastModifiedBy>
  <cp:revision>1</cp:revision>
  <dcterms:created xsi:type="dcterms:W3CDTF">2006-08-16T00:00:00Z</dcterms:created>
  <dcterms:modified xsi:type="dcterms:W3CDTF">2015-03-30T06:37:27Z</dcterms:modified>
</cp:coreProperties>
</file>