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elaegypt.com/DownLoads/2009/osamaattia.doc"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librariansinmenofia.blogspot.com/2008/01/blog-post_28.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البحث العلمي بالعمادة</a:t>
            </a:r>
            <a:endParaRPr lang="ar-SA" dirty="0"/>
          </a:p>
        </p:txBody>
      </p:sp>
      <p:sp>
        <p:nvSpPr>
          <p:cNvPr id="5" name="Content Placeholder 4"/>
          <p:cNvSpPr>
            <a:spLocks noGrp="1"/>
          </p:cNvSpPr>
          <p:nvPr>
            <p:ph idx="1"/>
          </p:nvPr>
        </p:nvSpPr>
        <p:spPr/>
        <p:txBody>
          <a:bodyPr>
            <a:normAutofit fontScale="92500" lnSpcReduction="20000"/>
          </a:bodyPr>
          <a:lstStyle/>
          <a:p>
            <a:pPr rtl="1" fontAlgn="t"/>
            <a:r>
              <a:rPr lang="ar-SA" b="1" dirty="0" smtClean="0"/>
              <a:t>1.     عبدالعزيز بن ابراهيم العمران .الرهبة من المكتبة.  مجلة المعلوماتية، ع2(صفر 1424هـ) ص ص4-7.</a:t>
            </a:r>
          </a:p>
          <a:p>
            <a:pPr rtl="1" fontAlgn="t"/>
            <a:r>
              <a:rPr lang="ar-SA" b="1" dirty="0" smtClean="0"/>
              <a:t>2.     عبدالعزيز بن ابراهيم العمران. استخدام مصادر المعلومات في مؤسسات القطاع الخاص: دراسة لواقعها في مدينة الرياض.   </a:t>
            </a:r>
            <a:r>
              <a:rPr lang="ar-SA" b="1" i="1" dirty="0" smtClean="0"/>
              <a:t>مجلة جامعة الملك عبدالعزيز:  الآداب والعلوم الإنسانية</a:t>
            </a:r>
            <a:r>
              <a:rPr lang="ar-SA" b="1" dirty="0" smtClean="0"/>
              <a:t>، م 17، ع 2، ص ص: 63-106(2009م/1430هـ).</a:t>
            </a:r>
          </a:p>
          <a:p>
            <a:pPr rtl="1" fontAlgn="t"/>
            <a:r>
              <a:rPr lang="ar-SA" b="1" dirty="0" smtClean="0"/>
              <a:t>3.     عبدالعزيز بن ابراهيم العمران .مواقع عمادات شؤون المكتبات في الجامعات السعودية ودورها في تعزيز المحتوى الرقمي على شبكة الإنترنت:  دراسة تحليلية مقارنة. تحت النشر، 1432هـ.</a:t>
            </a:r>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54762"/>
          </a:xfrm>
        </p:spPr>
        <p:txBody>
          <a:bodyPr>
            <a:normAutofit fontScale="90000"/>
          </a:bodyPr>
          <a:lstStyle/>
          <a:p>
            <a:pPr rtl="1" fontAlgn="t"/>
            <a:r>
              <a:rPr lang="ar-SA" sz="3100" b="1" dirty="0" smtClean="0"/>
              <a:t>4.     أسامة محمد عطية خميس . الكيانات الرقمية: بناؤها واقتناؤها وتنظيمها واسترجاعها في المستودعات الرقمية على شبكة الانترنت: نحو تصور مقترح </a:t>
            </a:r>
            <a:r>
              <a:rPr lang="en-US" sz="3100" b="1" dirty="0" smtClean="0"/>
              <a:t>Digital Objects: Structure, Acquisition, Organization, and Retrieval in Digital Repositories on The Internet: Towards A proposal  Conception </a:t>
            </a:r>
            <a:r>
              <a:rPr lang="ar-SA" sz="3100" b="1" dirty="0" smtClean="0"/>
              <a:t>إشراف الأستاذة الدكتورة حسناء محمود محجوب.- جامعة المنوفية كلية الآداب – قسم المكتبات والمعلومات " أطروحة دكتوراة (مجازة ) 2010".</a:t>
            </a:r>
            <a:br>
              <a:rPr lang="ar-SA" sz="3100" b="1" dirty="0" smtClean="0"/>
            </a:br>
            <a:r>
              <a:rPr lang="ar-SA" sz="3100" b="1" dirty="0" smtClean="0"/>
              <a:t>5.     أسامة محمد عطية خميس . خدمة الأسئلة الأكثر تداولاً كأداة لتقديم خدمات المعلومات على شبكة الانترنت: دراسة تقييميه=</a:t>
            </a:r>
            <a:r>
              <a:rPr lang="en-US" sz="3100" b="1" dirty="0" smtClean="0"/>
              <a:t>Frequently Asked Question As The Tool for Providing Information Service On Internet: Evaluation Study / </a:t>
            </a:r>
            <a:r>
              <a:rPr lang="ar-SA" sz="3100" b="1" dirty="0" smtClean="0"/>
              <a:t>إشراف الأستاذة الدكتورة أمنية مصطفى صادق، الدكتور أسامة لطفي محمد أحمد.- كلية الآداب: جامعة المنوفية، 2008 (رسالة ماجستير، مجازة).</a:t>
            </a:r>
            <a:r>
              <a:rPr lang="ar-SA" b="1" dirty="0" smtClean="0"/>
              <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6.     أسامة محمد عطية خميس. مواقع مكتبات جامعة المنوفية على شبكة الانترنت: دراسة تقييميه.- بحث تمهيدي دكتوراه - قسم المكتبات والمعلومات– كلية الآداب– جامعة المنوفية،مارس 2008 .30 ص.</a:t>
            </a:r>
            <a:br>
              <a:rPr lang="ar-SA" b="1" dirty="0" smtClean="0"/>
            </a:br>
            <a:r>
              <a:rPr lang="ar-SA" b="1" dirty="0" smtClean="0"/>
              <a:t>7.     أسامة محمد عطية خميس. دور المكتبات  في مواجهة الأزمة الأخلاقية والذوقية في المجتمع المصري. في المؤتمر القومي الثالث عشر </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rtl="1" fontAlgn="t"/>
            <a:r>
              <a:rPr lang="ar-SA" b="1" dirty="0" smtClean="0"/>
              <a:t>  </a:t>
            </a:r>
            <a:r>
              <a:rPr lang="ar-SA" sz="3100" b="1" dirty="0" smtClean="0"/>
              <a:t> –  7 يوليو 2009 تحت عنوان" المكتبة والمجتمع في مصر " تحت شعار" المكتبة صناعة الحياة " متاح في(28/01/2008).&lt; </a:t>
            </a:r>
            <a:r>
              <a:rPr lang="en-US" sz="3100" b="1" dirty="0" smtClean="0">
                <a:hlinkClick r:id="rId2"/>
              </a:rPr>
              <a:t>http://www.elaegypt.com/DownLoads/2009/osamaattia.doc</a:t>
            </a:r>
            <a:r>
              <a:rPr lang="en-US" sz="3100" b="1" dirty="0" smtClean="0"/>
              <a:t>&gt;</a:t>
            </a:r>
            <a:br>
              <a:rPr lang="en-US" sz="3100" b="1" dirty="0" smtClean="0"/>
            </a:br>
            <a:r>
              <a:rPr lang="en-US" sz="3100" b="1" dirty="0" smtClean="0"/>
              <a:t>8.     </a:t>
            </a:r>
            <a:r>
              <a:rPr lang="ar-SA" sz="3100" b="1" dirty="0" smtClean="0"/>
              <a:t>أسامة محمد عطية خميس. دور المكتبات العامة في مصر في دعم الحقوق والحريات العامة: حق الإضراب أنموذجا= </a:t>
            </a:r>
            <a:r>
              <a:rPr lang="en-US" sz="3100" b="1" dirty="0" smtClean="0"/>
              <a:t>The Role Of  Public Libraries in Egypt in supporting civil Rights and Liberties: The Strike Right As model  .- </a:t>
            </a:r>
            <a:r>
              <a:rPr lang="ar-SA" sz="3100" b="1" dirty="0" smtClean="0"/>
              <a:t>المؤتمر القومي الثاني عشر لأخصائي المكتبات والمعلومات في مصر-24 – 26 يونيو 2008 تحت عنوان " المكتبة والتثقيف السياسي والحرية الفكرية في مصر " تحت شعار" المعلومات طريق أكيد للديمقراطية ".</a:t>
            </a:r>
            <a:r>
              <a:rPr lang="ar-SA" b="1" dirty="0" smtClean="0"/>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Autofit/>
          </a:bodyPr>
          <a:lstStyle/>
          <a:p>
            <a:pPr rtl="1" fontAlgn="t"/>
            <a:r>
              <a:rPr lang="ar-SA" sz="3200" b="1" dirty="0" smtClean="0"/>
              <a:t>9.       أسامة محمد عطية خميس. الجرائم المعلوماتية والأمن ألمعلوماتي في القرآن الكريم:</a:t>
            </a:r>
            <a:br>
              <a:rPr lang="ar-SA" sz="3200" b="1" dirty="0" smtClean="0"/>
            </a:br>
            <a:r>
              <a:rPr lang="ar-SA" sz="3200" b="1" dirty="0" smtClean="0"/>
              <a:t>دراسة تأصيلية للتدبر ألمعلوماتي للقرآن.-تأليف( 20/04/2005 ).- نشر جزء منها في: مدونة المكتبيين بالمنوفية.- متاح في(28/01/2008).&lt; </a:t>
            </a:r>
            <a:r>
              <a:rPr lang="en-US" sz="3200" b="1" dirty="0" smtClean="0">
                <a:hlinkClick r:id="rId2"/>
              </a:rPr>
              <a:t>http://librariansinmenofia.blogspot.com/2008/01/blog-post_28.html</a:t>
            </a:r>
            <a:r>
              <a:rPr lang="en-US" sz="3200" b="1" dirty="0" smtClean="0"/>
              <a:t> &gt;</a:t>
            </a:r>
            <a:br>
              <a:rPr lang="en-US" sz="3200" b="1" dirty="0" smtClean="0"/>
            </a:br>
            <a:r>
              <a:rPr lang="en-US" sz="3200" b="1" dirty="0" smtClean="0"/>
              <a:t>10. </a:t>
            </a:r>
            <a:r>
              <a:rPr lang="ar-SA" sz="3200" b="1" dirty="0" smtClean="0"/>
              <a:t>أسامة محمد عطية خميس ."خدمة الأسئلة الأكثر تداولا كخدمة مرجعية الكترونية ودورها في محو الأمية المعلوماتية" والحاصل على مركز مميز بين الجلسات العلمية للمؤتمر القومي الحادي عشر لأخصائيي المكتبات والمعلومات في مصر 26-28 يونيه 2007 بجامعة المنصورة</a:t>
            </a:r>
            <a:endParaRPr lang="ar-SA"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pPr rtl="1" fontAlgn="t"/>
            <a:r>
              <a:rPr lang="ar-SA" sz="3100" b="1" dirty="0" smtClean="0"/>
              <a:t>11. أسامة محمد عطية خميس( مؤلف مشارك ) " دور قسم المكتبات والمعلومات بكلية الآداب جامعة المنوفية في خدمة المجتمع " ضمن بحث بعنوان " مسيرة قسم المكتبات والمعلومات جامعة المنوفية خلال خمسة عشر عاماً " في المؤتمر القومي العاشر لأخصائيي المكتبات والمعلومات في مصر: الجمعية المصرية للمكتبات والمعلومات. – جامعة 6 أكتوبر 2006.</a:t>
            </a:r>
            <a:br>
              <a:rPr lang="ar-SA" sz="3100" b="1" dirty="0" smtClean="0"/>
            </a:br>
            <a:r>
              <a:rPr lang="ar-SA" sz="3100" b="1" dirty="0" smtClean="0"/>
              <a:t>12. أسامة محمد عطية خميس.برامج إدارة خدمة الأسئلة الأكثر تداولاً على شبكة الانترنت: دراسة تقييميه.في: جماعة محبي محمد أمان. محمد محمد أمان: مجموعة بحوث مهداة.-الإسكندرية:دار الثقافة العلمية،2009 .ص ص 129-156</a:t>
            </a:r>
            <a:r>
              <a:rPr lang="ar-SA" b="1" dirty="0" smtClean="0"/>
              <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13 أسامة محمد عطية خميس. قضايا المكتبات والوثائق وتكنولوجيا المعلومات في برامج الأحزاب السياسية المصرية: دراسة تحليليه . مجلة الاتجاهات الحديثة في المكتبات والمعلومات. القاهرة: المكتبة الأكاديمية، (يونيه 2012).</a:t>
            </a:r>
            <a:br>
              <a:rPr lang="ar-SA" b="1" dirty="0" smtClean="0"/>
            </a:br>
            <a:r>
              <a:rPr lang="ar-SA" b="1" dirty="0" smtClean="0"/>
              <a:t>         14. أسامة محمد عطية خميس . المحتوى الرقمي في المستودعات الرقمية في البلاد العربية على شبكة الإنترنت: دراسة استطلاعية. مجلة الاتجاهات الحديثة في المكتبات والمعلومات. القاهرة: المكتبة الأكاديمية، ( يناير 2012م)</a:t>
            </a:r>
            <a:br>
              <a:rPr lang="ar-SA" b="1"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rtl="1" fontAlgn="t"/>
            <a:r>
              <a:rPr lang="ar-SA" b="1" dirty="0" smtClean="0"/>
              <a:t>أسامة محمد عطية خميس خدمة البحث المتعدد على موقعي المكتبة الرقمية لاتحاد  الجامعات المصرية والمكتبة الرقمية للجامعات السعودية: دراسة تحليلية مقارنة. مجلة بحوث في علم المكتبات والمعلومات- القاهرة – جامعة القاهرة – كلية الآداب- مركز بحوث نظم وخدمات المعلومات، (سبتمبر 2011).</a:t>
            </a:r>
            <a:br>
              <a:rPr lang="ar-SA" b="1" dirty="0" smtClean="0"/>
            </a:br>
            <a:r>
              <a:rPr lang="ar-SA" b="1" dirty="0" smtClean="0"/>
              <a:t>         البحوث العلمية المدعومة من قبل جامعة المجمعة</a:t>
            </a:r>
            <a:br>
              <a:rPr lang="ar-SA" b="1" dirty="0" smtClean="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16. أسامة محمد عطية خميس. بناء مكتبة رقمية للإنتاج الفكري لمنسوبي جامعة المجمعة باستخدام نظام جرينستون </a:t>
            </a:r>
            <a:r>
              <a:rPr lang="en-US" b="1" dirty="0" smtClean="0"/>
              <a:t>Greenstone: </a:t>
            </a:r>
            <a:r>
              <a:rPr lang="ar-SA" b="1" dirty="0" smtClean="0"/>
              <a:t>دراسة تجريبية (2012م)</a:t>
            </a:r>
            <a:br>
              <a:rPr lang="ar-SA" b="1" dirty="0" smtClean="0"/>
            </a:br>
            <a:r>
              <a:rPr lang="ar-SA" b="1" dirty="0" smtClean="0"/>
              <a:t>17. عبدالعزيز بن إبراهيم العمران، أسامة محمد عطية خميس. إفادة أعضاء هيئة التدريس ومن في حكمهم بجامعة المجمعة من الانترنت في الحصول على المعلومات: دراسة ميدانية (2012م)</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Words>
  <Application>Microsoft Office PowerPoint</Application>
  <PresentationFormat>On-screen Show (4:3)</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البحث العلمي بالعمادة</vt:lpstr>
      <vt:lpstr>4.     أسامة محمد عطية خميس . الكيانات الرقمية: بناؤها واقتناؤها وتنظيمها واسترجاعها في المستودعات الرقمية على شبكة الانترنت: نحو تصور مقترح Digital Objects: Structure, Acquisition, Organization, and Retrieval in Digital Repositories on The Internet: Towards A proposal  Conception إشراف الأستاذة الدكتورة حسناء محمود محجوب.- جامعة المنوفية كلية الآداب – قسم المكتبات والمعلومات " أطروحة دكتوراة (مجازة ) 2010". 5.     أسامة محمد عطية خميس . خدمة الأسئلة الأكثر تداولاً كأداة لتقديم خدمات المعلومات على شبكة الانترنت: دراسة تقييميه=Frequently Asked Question As The Tool for Providing Information Service On Internet: Evaluation Study / إشراف الأستاذة الدكتورة أمنية مصطفى صادق، الدكتور أسامة لطفي محمد أحمد.- كلية الآداب: جامعة المنوفية، 2008 (رسالة ماجستير، مجازة). </vt:lpstr>
      <vt:lpstr>6.     أسامة محمد عطية خميس. مواقع مكتبات جامعة المنوفية على شبكة الانترنت: دراسة تقييميه.- بحث تمهيدي دكتوراه - قسم المكتبات والمعلومات– كلية الآداب– جامعة المنوفية،مارس 2008 .30 ص. 7.     أسامة محمد عطية خميس. دور المكتبات  في مواجهة الأزمة الأخلاقية والذوقية في المجتمع المصري. في المؤتمر القومي الثالث عشر  </vt:lpstr>
      <vt:lpstr>   –  7 يوليو 2009 تحت عنوان" المكتبة والمجتمع في مصر " تحت شعار" المكتبة صناعة الحياة " متاح في(28/01/2008).&lt; http://www.elaegypt.com/DownLoads/2009/osamaattia.doc&gt; 8.     أسامة محمد عطية خميس. دور المكتبات العامة في مصر في دعم الحقوق والحريات العامة: حق الإضراب أنموذجا= The Role Of  Public Libraries in Egypt in supporting civil Rights and Liberties: The Strike Right As model  .- المؤتمر القومي الثاني عشر لأخصائي المكتبات والمعلومات في مصر-24 – 26 يونيو 2008 تحت عنوان " المكتبة والتثقيف السياسي والحرية الفكرية في مصر " تحت شعار" المعلومات طريق أكيد للديمقراطية ". </vt:lpstr>
      <vt:lpstr>9.       أسامة محمد عطية خميس. الجرائم المعلوماتية والأمن ألمعلوماتي في القرآن الكريم: دراسة تأصيلية للتدبر ألمعلوماتي للقرآن.-تأليف( 20/04/2005 ).- نشر جزء منها في: مدونة المكتبيين بالمنوفية.- متاح في(28/01/2008).&lt; http://librariansinmenofia.blogspot.com/2008/01/blog-post_28.html &gt; 10. أسامة محمد عطية خميس ."خدمة الأسئلة الأكثر تداولا كخدمة مرجعية الكترونية ودورها في محو الأمية المعلوماتية" والحاصل على مركز مميز بين الجلسات العلمية للمؤتمر القومي الحادي عشر لأخصائيي المكتبات والمعلومات في مصر 26-28 يونيه 2007 بجامعة المنصورة</vt:lpstr>
      <vt:lpstr>11. أسامة محمد عطية خميس( مؤلف مشارك ) " دور قسم المكتبات والمعلومات بكلية الآداب جامعة المنوفية في خدمة المجتمع " ضمن بحث بعنوان " مسيرة قسم المكتبات والمعلومات جامعة المنوفية خلال خمسة عشر عاماً " في المؤتمر القومي العاشر لأخصائيي المكتبات والمعلومات في مصر: الجمعية المصرية للمكتبات والمعلومات. – جامعة 6 أكتوبر 2006. 12. أسامة محمد عطية خميس.برامج إدارة خدمة الأسئلة الأكثر تداولاً على شبكة الانترنت: دراسة تقييميه.في: جماعة محبي محمد أمان. محمد محمد أمان: مجموعة بحوث مهداة.-الإسكندرية:دار الثقافة العلمية،2009 .ص ص 129-156 </vt:lpstr>
      <vt:lpstr>13 أسامة محمد عطية خميس. قضايا المكتبات والوثائق وتكنولوجيا المعلومات في برامج الأحزاب السياسية المصرية: دراسة تحليليه . مجلة الاتجاهات الحديثة في المكتبات والمعلومات. القاهرة: المكتبة الأكاديمية، (يونيه 2012).          14. أسامة محمد عطية خميس . المحتوى الرقمي في المستودعات الرقمية في البلاد العربية على شبكة الإنترنت: دراسة استطلاعية. مجلة الاتجاهات الحديثة في المكتبات والمعلومات. القاهرة: المكتبة الأكاديمية، ( يناير 2012م) </vt:lpstr>
      <vt:lpstr>أسامة محمد عطية خميس خدمة البحث المتعدد على موقعي المكتبة الرقمية لاتحاد  الجامعات المصرية والمكتبة الرقمية للجامعات السعودية: دراسة تحليلية مقارنة. مجلة بحوث في علم المكتبات والمعلومات- القاهرة – جامعة القاهرة – كلية الآداب- مركز بحوث نظم وخدمات المعلومات، (سبتمبر 2011).          البحوث العلمية المدعومة من قبل جامعة المجمعة </vt:lpstr>
      <vt:lpstr>16. أسامة محمد عطية خميس. بناء مكتبة رقمية للإنتاج الفكري لمنسوبي جامعة المجمعة باستخدام نظام جرينستون Greenstone: دراسة تجريبية (2012م) 17. عبدالعزيز بن إبراهيم العمران، أسامة محمد عطية خميس. إفادة أعضاء هيئة التدريس ومن في حكمهم بجامعة المجمعة من الانترنت في الحصول على المعلومات: دراسة ميدانية (2012م)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البحث العلمي بالعمادة</dc:title>
  <dc:creator>Mothker Al Otaibi</dc:creator>
  <cp:lastModifiedBy>mm.alotaibi</cp:lastModifiedBy>
  <cp:revision>1</cp:revision>
  <dcterms:created xsi:type="dcterms:W3CDTF">2006-08-16T00:00:00Z</dcterms:created>
  <dcterms:modified xsi:type="dcterms:W3CDTF">2015-03-31T05:28:21Z</dcterms:modified>
</cp:coreProperties>
</file>