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4/1/2015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mu.edu.sa/ar/%D8%A7%D9%84%D8%B9%D9%85%D8%A7%D8%AF%D8%A7%D8%AA/%D8%B9%D9%85%D8%A7%D8%AF%D8%A9-%D8%B4%D8%A4%D9%88%D9%86-%D8%A7%D9%84%D9%85%D9%83%D8%AA%D8%A8%D8%A7%D8%AA/%D8%A5%D8%B3%D8%AA%D8%B7%D9%84%D8%A7%D8%B9%D8%A7%D8%AA-%D8%B1%D8%A3%D9%8A"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docs.google.com/a/mu.edu.sa/spreadsheet/viewform?formkey=dGJ1ZGI0YjM3RU92TTRWdE8xeW9KQmc6MQ" TargetMode="External"/><Relationship Id="rId2" Type="http://schemas.openxmlformats.org/officeDocument/2006/relationships/hyperlink" Target="http://eforms.mu.edu.sa/"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hyperlink" Target="http://eforms.mu.edu.sa/"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ar-SA" b="1" dirty="0" smtClean="0">
                <a:hlinkClick r:id="rId2"/>
              </a:rPr>
              <a:t>إستطلاعات رأي</a:t>
            </a:r>
            <a:endParaRPr lang="ar-SA" dirty="0"/>
          </a:p>
        </p:txBody>
      </p:sp>
      <p:sp>
        <p:nvSpPr>
          <p:cNvPr id="5" name="Content Placeholder 4"/>
          <p:cNvSpPr>
            <a:spLocks noGrp="1"/>
          </p:cNvSpPr>
          <p:nvPr>
            <p:ph idx="1"/>
          </p:nvPr>
        </p:nvSpPr>
        <p:spPr/>
        <p:txBody>
          <a:bodyPr/>
          <a:lstStyle/>
          <a:p>
            <a:r>
              <a:rPr lang="ar-SA" b="1" dirty="0" smtClean="0"/>
              <a:t>ي إطار حرص العمادة على استطلاع أراء المستفيدين من خدماتها فقد عمدت الى تصميم العديد من استطلاعات الرأي للوقوف على مناطق القوة والضعف في خدماتها تحقيقاً لمعايير الجودة، وقد شملت هذه الاستبانات اراء الطلاب واعضاء هيئة التدريس وجميع منسوبي الجامعة حول مصادر المعلومات التقليدية والالكترونية والخدمات والمكتبة وتعامل الموظفين مع المستفيدين.</a:t>
            </a:r>
            <a:endParaRPr lang="ar-S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6202362"/>
          </a:xfrm>
        </p:spPr>
        <p:txBody>
          <a:bodyPr>
            <a:normAutofit/>
          </a:bodyPr>
          <a:lstStyle/>
          <a:p>
            <a:pPr fontAlgn="t"/>
            <a:r>
              <a:rPr lang="ar-SA" sz="2800" b="1" dirty="0" smtClean="0">
                <a:hlinkClick r:id="rId2"/>
              </a:rPr>
              <a:t>1- استبانة أعضاء هيئة التدريس لتقييم مصادر المعلومات المتاحة بالجامعة لدعم أغراض التعليم</a:t>
            </a:r>
            <a:r>
              <a:rPr lang="ar-SA" sz="2800" b="1" dirty="0" smtClean="0"/>
              <a:t/>
            </a:r>
            <a:br>
              <a:rPr lang="ar-SA" sz="2800" b="1" dirty="0" smtClean="0"/>
            </a:br>
            <a:r>
              <a:rPr lang="ar-SA" sz="2800" b="1" dirty="0" smtClean="0"/>
              <a:t> 2 </a:t>
            </a:r>
            <a:r>
              <a:rPr lang="ar-SA" sz="2800" b="1" dirty="0" smtClean="0">
                <a:hlinkClick r:id="rId2"/>
              </a:rPr>
              <a:t>- استبانة لقياس مدى رضاء المستفيدين عن الخدمات في عمادة شؤون المكتبات</a:t>
            </a:r>
            <a:r>
              <a:rPr lang="ar-SA" sz="2800" b="1" dirty="0" smtClean="0"/>
              <a:t/>
            </a:r>
            <a:br>
              <a:rPr lang="ar-SA" sz="2800" b="1" dirty="0" smtClean="0"/>
            </a:br>
            <a:r>
              <a:rPr lang="ar-SA" sz="2800" b="1" dirty="0" smtClean="0">
                <a:hlinkClick r:id="rId2"/>
              </a:rPr>
              <a:t>3 - استبانة قياس جودة مكتبات جامعة المجمعة</a:t>
            </a:r>
            <a:r>
              <a:rPr lang="ar-SA" sz="2800" b="1" dirty="0" smtClean="0"/>
              <a:t/>
            </a:r>
            <a:br>
              <a:rPr lang="ar-SA" sz="2800" b="1" dirty="0" smtClean="0"/>
            </a:br>
            <a:r>
              <a:rPr lang="ar-SA" sz="2800" b="1" dirty="0" smtClean="0"/>
              <a:t>4 </a:t>
            </a:r>
            <a:r>
              <a:rPr lang="ar-SA" sz="2800" b="1" dirty="0" smtClean="0">
                <a:hlinkClick r:id="rId3"/>
              </a:rPr>
              <a:t>- </a:t>
            </a:r>
            <a:r>
              <a:rPr lang="ar-SA" sz="2800" b="1" dirty="0" smtClean="0">
                <a:hlinkClick r:id="rId2"/>
              </a:rPr>
              <a:t>استبانة قياس رضاء المستفيدين عن مصادر المكتبة الرقمية السعودية</a:t>
            </a:r>
            <a:r>
              <a:rPr lang="ar-SA" sz="2800" b="1" dirty="0" smtClean="0"/>
              <a:t/>
            </a:r>
            <a:br>
              <a:rPr lang="ar-SA" sz="2800" b="1" dirty="0" smtClean="0"/>
            </a:br>
            <a:r>
              <a:rPr lang="ar-SA" sz="2800" b="1" dirty="0" smtClean="0">
                <a:hlinkClick r:id="rId2"/>
              </a:rPr>
              <a:t>5- استبانة قياس رضاء المستفيدين عن قواعد البيانات الالكترونية</a:t>
            </a:r>
            <a:r>
              <a:rPr lang="ar-SA" sz="2800" b="1" dirty="0" smtClean="0"/>
              <a:t/>
            </a:r>
            <a:br>
              <a:rPr lang="ar-SA" sz="2800" b="1" dirty="0" smtClean="0"/>
            </a:br>
            <a:endParaRPr lang="ar-SA"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6278562"/>
          </a:xfrm>
        </p:spPr>
        <p:txBody>
          <a:bodyPr>
            <a:normAutofit fontScale="90000"/>
          </a:bodyPr>
          <a:lstStyle/>
          <a:p>
            <a:pPr fontAlgn="t"/>
            <a:r>
              <a:rPr lang="ar-SA" sz="3100" b="1" dirty="0" smtClean="0">
                <a:hlinkClick r:id="rId2"/>
              </a:rPr>
              <a:t>6- استبانة قياس مدى افادة الطلاب من قواعد البيانات الالكترونية</a:t>
            </a:r>
            <a:r>
              <a:rPr lang="ar-SA" sz="3100" b="1" dirty="0" smtClean="0"/>
              <a:t/>
            </a:r>
            <a:br>
              <a:rPr lang="ar-SA" sz="3100" b="1" dirty="0" smtClean="0"/>
            </a:br>
            <a:r>
              <a:rPr lang="ar-SA" sz="3100" b="1" dirty="0" smtClean="0"/>
              <a:t> </a:t>
            </a:r>
            <a:br>
              <a:rPr lang="ar-SA" sz="3100" b="1" dirty="0" smtClean="0"/>
            </a:br>
            <a:r>
              <a:rPr lang="ar-SA" sz="3100" b="1" dirty="0" smtClean="0">
                <a:hlinkClick r:id="rId2"/>
              </a:rPr>
              <a:t>7- استبانة قياس مدى افادة الطلاب من الكتب المطبوعة</a:t>
            </a:r>
            <a:r>
              <a:rPr lang="ar-SA" sz="3100" b="1" dirty="0" smtClean="0"/>
              <a:t/>
            </a:r>
            <a:br>
              <a:rPr lang="ar-SA" sz="3100" b="1" dirty="0" smtClean="0"/>
            </a:br>
            <a:r>
              <a:rPr lang="ar-SA" sz="3100" b="1" dirty="0" smtClean="0"/>
              <a:t> </a:t>
            </a:r>
            <a:br>
              <a:rPr lang="ar-SA" sz="3100" b="1" dirty="0" smtClean="0"/>
            </a:br>
            <a:r>
              <a:rPr lang="ar-SA" sz="3100" b="1" dirty="0" smtClean="0">
                <a:hlinkClick r:id="rId2"/>
              </a:rPr>
              <a:t>8- استبانة قياس فعالية خدمة البحث في شبكة الانترنت</a:t>
            </a:r>
            <a:r>
              <a:rPr lang="ar-SA" sz="3100" b="1" dirty="0" smtClean="0"/>
              <a:t/>
            </a:r>
            <a:br>
              <a:rPr lang="ar-SA" sz="3100" b="1" dirty="0" smtClean="0"/>
            </a:br>
            <a:r>
              <a:rPr lang="ar-SA" sz="3100" b="1" dirty="0" smtClean="0"/>
              <a:t> </a:t>
            </a:r>
            <a:br>
              <a:rPr lang="ar-SA" sz="3100" b="1" dirty="0" smtClean="0"/>
            </a:br>
            <a:r>
              <a:rPr lang="ar-SA" sz="3100" b="1" dirty="0" smtClean="0">
                <a:hlinkClick r:id="rId2"/>
              </a:rPr>
              <a:t>9- استبانة قياس مدى رضاء أعضاء هئية التدريس ومن في حكمهم عن التدريب على قواعد البيانات الالكترونية</a:t>
            </a:r>
            <a:r>
              <a:rPr lang="ar-SA" sz="3100" b="1" dirty="0" smtClean="0"/>
              <a:t/>
            </a:r>
            <a:br>
              <a:rPr lang="ar-SA" sz="3100" b="1" dirty="0" smtClean="0"/>
            </a:br>
            <a:r>
              <a:rPr lang="ar-SA" sz="3100" b="1" dirty="0" smtClean="0"/>
              <a:t> </a:t>
            </a:r>
            <a:br>
              <a:rPr lang="ar-SA" sz="3100" b="1" dirty="0" smtClean="0"/>
            </a:br>
            <a:r>
              <a:rPr lang="ar-SA" sz="3100" b="1" dirty="0" smtClean="0">
                <a:hlinkClick r:id="rId2"/>
              </a:rPr>
              <a:t>10- استبانة قياس مدى رضى المستفيدي عن </a:t>
            </a:r>
            <a:r>
              <a:rPr lang="ar-SA" b="1" dirty="0" smtClean="0">
                <a:hlinkClick r:id="rId2"/>
              </a:rPr>
              <a:t>خدمة الصحف والمجلات</a:t>
            </a:r>
            <a:r>
              <a:rPr lang="ar-SA" b="1" dirty="0" smtClean="0"/>
              <a:t/>
            </a:r>
            <a:br>
              <a:rPr lang="ar-SA" b="1" dirty="0" smtClean="0"/>
            </a:br>
            <a:r>
              <a:rPr lang="ar-SA" b="1" dirty="0" smtClean="0"/>
              <a:t> </a:t>
            </a:r>
            <a:br>
              <a:rPr lang="ar-SA" b="1" dirty="0" smtClean="0"/>
            </a:br>
            <a:endParaRPr lang="ar-SA"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39</Words>
  <Application>Microsoft Office PowerPoint</Application>
  <PresentationFormat>On-screen Show (4:3)</PresentationFormat>
  <Paragraphs>4</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إستطلاعات رأي</vt:lpstr>
      <vt:lpstr>1- استبانة أعضاء هيئة التدريس لتقييم مصادر المعلومات المتاحة بالجامعة لدعم أغراض التعليم  2 - استبانة لقياس مدى رضاء المستفيدين عن الخدمات في عمادة شؤون المكتبات 3 - استبانة قياس جودة مكتبات جامعة المجمعة 4 - استبانة قياس رضاء المستفيدين عن مصادر المكتبة الرقمية السعودية 5- استبانة قياس رضاء المستفيدين عن قواعد البيانات الالكترونية </vt:lpstr>
      <vt:lpstr>6- استبانة قياس مدى افادة الطلاب من قواعد البيانات الالكترونية   7- استبانة قياس مدى افادة الطلاب من الكتب المطبوعة   8- استبانة قياس فعالية خدمة البحث في شبكة الانترنت   9- استبانة قياس مدى رضاء أعضاء هئية التدريس ومن في حكمهم عن التدريب على قواعد البيانات الالكترونية   10- استبانة قياس مدى رضى المستفيدي عن خدمة الصحف والمجلات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إستطلاعات رأي</dc:title>
  <dc:creator>Mothker Al Otaibi</dc:creator>
  <cp:lastModifiedBy>mm.alotaibi</cp:lastModifiedBy>
  <cp:revision>1</cp:revision>
  <dcterms:created xsi:type="dcterms:W3CDTF">2006-08-16T00:00:00Z</dcterms:created>
  <dcterms:modified xsi:type="dcterms:W3CDTF">2015-04-01T05:43:27Z</dcterms:modified>
</cp:coreProperties>
</file>