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u.edu.sa/sites/default/files/AskZad%20-%20User%20Guide%20-%202009-2010%20-%20Arabic.pdf" TargetMode="External"/><Relationship Id="rId3" Type="http://schemas.openxmlformats.org/officeDocument/2006/relationships/hyperlink" Target="http://www.mu.edu.sa/sites/default/files/%20%D8%A7%D9%84%D8%AA%D8%B9%D8%B1%D9%8A%D9%81%20%D8%A8%D9%82%D9%88%D8%A7%D8%B9%D8%AF%20%D8%A7%D9%84%D8%A8%D9%8A%D8%A7%D9%86%D8%A7%D8%AA%20%D8%A8%D8%AC%D8%A7%D9%85%D8%B9%D8%A9%20%D8%A7%D9%84%D9%85%D8%AC%D9%85%D8%B9%D8%A9.pdf" TargetMode="External"/><Relationship Id="rId7" Type="http://schemas.openxmlformats.org/officeDocument/2006/relationships/hyperlink" Target="http://www.mu.edu.sa/sites/default/files/ASCE%20user%20guide.pdf" TargetMode="External"/><Relationship Id="rId12" Type="http://schemas.openxmlformats.org/officeDocument/2006/relationships/hyperlink" Target="http://www.mu.edu.sa/sites/default/files/BMJ_Journal_User_Guide.pdf" TargetMode="External"/><Relationship Id="rId2" Type="http://schemas.openxmlformats.org/officeDocument/2006/relationships/hyperlink" Target="http://www.mu.edu.sa/ar/%D8%A7%D9%84%D8%B9%D9%85%D8%A7%D8%AF%D8%A7%D8%AA/%D8%B9%D9%85%D8%A7%D8%AF%D8%A9-%D8%B4%D8%A4%D9%88%D9%86-%D8%A7%D9%84%D9%85%D9%83%D8%AA%D8%A8%D8%A7%D8%AA/%D8%A3%D8%AF%D9%84%D8%A9-%D9%82%D9%88%D8%A7%D8%B9%D8%AF-%D8%A7%D9%84%D8%A8%D9%8A%D8%A7%D9%86%D8%A7%D8%AA-%D8%A7%D9%84%D8%A7%D9%84%D9%83%D8%AA%D8%B1%D9%88%D9%86%D9%8A%D8%A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.edu.sa/sites/default/files/OvidSP_2010_Flash_Demo_TRANSLATED.exe" TargetMode="External"/><Relationship Id="rId11" Type="http://schemas.openxmlformats.org/officeDocument/2006/relationships/hyperlink" Target="http://www.mu.edu.sa/sites/default/files/BMJ%20-%20Kieran%20Walsh%202.ppt" TargetMode="External"/><Relationship Id="rId5" Type="http://schemas.openxmlformats.org/officeDocument/2006/relationships/hyperlink" Target="http://www.mu.edu.sa/sites/default/files/%20%D8%A7%D9%84%D8%AF%D8%AE%D9%88%D9%84%20%D8%B9%D9%84%D9%89%20%D9%85%D9%88%D9%82%D8%B9%20%D8%A7%D9%84%D9%85%D9%83%D8%AA%D8%A8%D8%A9%20%D8%A7%D9%84%D8%B1%D9%82%D9%85%D9%8A%D8%A9%20%D8%A7%D9%84%D8%B3%D8%B9%D9%88%D8%AF%D9%8A%D8%A9.doc" TargetMode="External"/><Relationship Id="rId10" Type="http://schemas.openxmlformats.org/officeDocument/2006/relationships/hyperlink" Target="http://www.mu.edu.sa/sites/default/files/BMJ%20-%20Kieran%20Walsh%201.ppt" TargetMode="External"/><Relationship Id="rId4" Type="http://schemas.openxmlformats.org/officeDocument/2006/relationships/hyperlink" Target="http://www.mu.edu.sa/sites/default/files/%20%D9%82%D9%88%D8%A7%D8%B9%D8%AF%20%D8%A7%D9%84%D8%A8%D9%8A%D8%A7%D9%86%D8%A7%D8%AA%20%D8%A7%D9%84%D8%B9%D9%84%D9%85%D9%8A%D8%A9%20%D8%A8%D8%A7%D9%84%D8%AC%D8%A7%D9%85%D8%B9%D9%8A%D8%A9%20%D8%B9%D9%84%D9%89%20%D8%A7%D9%84%D8%AA%D8%AE%D8%B5%D8%B5%D8%A7%D8%AA%20%D8%A7%D9%84%D8%B9%D9%84%D9%85%D9%8A%D8%A9.doc" TargetMode="External"/><Relationship Id="rId9" Type="http://schemas.openxmlformats.org/officeDocument/2006/relationships/hyperlink" Target="http://www.mu.edu.sa/sites/default/files/Best%20Practice%20Introduction%20in%20Arabic%20BMJ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u.edu.sa/sites/default/files/%20%D8%A7%D8%A8%D9%84%D8%A7%D8%BA%20%D8%B9%D9%86%20%D8%AA%D8%A7%D8%AE%D8%B1%20%D9%85%D9%83%D8%A7%D9%81%D8%A3%D8%A9.doc" TargetMode="External"/><Relationship Id="rId3" Type="http://schemas.openxmlformats.org/officeDocument/2006/relationships/hyperlink" Target="http://www.mu.edu.sa/sites/default/files/Clinical_Evidence_User_Guide.pdf" TargetMode="External"/><Relationship Id="rId7" Type="http://schemas.openxmlformats.org/officeDocument/2006/relationships/hyperlink" Target="http://www.mu.edu.sa/sites/default/files/EduSearch1.pptx" TargetMode="External"/><Relationship Id="rId2" Type="http://schemas.openxmlformats.org/officeDocument/2006/relationships/hyperlink" Target="http://www.mu.edu.sa/sites/default/files/CE%20intro%20ppt.ppsx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u.edu.sa/sites/default/files/EduSearch.docx" TargetMode="External"/><Relationship Id="rId5" Type="http://schemas.openxmlformats.org/officeDocument/2006/relationships/hyperlink" Target="http://www.mu.edu.sa/sites/default/files/EcoLink.docx" TargetMode="External"/><Relationship Id="rId10" Type="http://schemas.openxmlformats.org/officeDocument/2006/relationships/hyperlink" Target="http://www.mu.edu.sa/sites/default/files/IEEE%20%285%29.pdf" TargetMode="External"/><Relationship Id="rId4" Type="http://schemas.openxmlformats.org/officeDocument/2006/relationships/hyperlink" Target="http://www.mu.edu.sa/sites/default/files/CUP.pdf" TargetMode="External"/><Relationship Id="rId9" Type="http://schemas.openxmlformats.org/officeDocument/2006/relationships/hyperlink" Target="http://www.mu.edu.sa/sites/default/files/emerald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u.edu.sa/sites/default/files/Skyscape_WebView_SDL_3_19_2012%20%281%29.ppt" TargetMode="External"/><Relationship Id="rId13" Type="http://schemas.openxmlformats.org/officeDocument/2006/relationships/hyperlink" Target="http://www.mu.edu.sa/sites/default/files/Emerald%20compelet.ppsx" TargetMode="External"/><Relationship Id="rId3" Type="http://schemas.openxmlformats.org/officeDocument/2006/relationships/hyperlink" Target="http://www.mu.edu.sa/sites/default/files/MathSciNet%20Introduction%20and%20Training.pps" TargetMode="External"/><Relationship Id="rId7" Type="http://schemas.openxmlformats.org/officeDocument/2006/relationships/hyperlink" Target="http://www.mu.edu.sa/sites/default/files/PRAC%20mini%20user%20guide%20for%20Learning_AR.pdf" TargetMode="External"/><Relationship Id="rId12" Type="http://schemas.openxmlformats.org/officeDocument/2006/relationships/hyperlink" Target="http://www.mu.edu.sa/sites/default/files/BMJ_Products_General_Presentation.ppt" TargetMode="External"/><Relationship Id="rId2" Type="http://schemas.openxmlformats.org/officeDocument/2006/relationships/hyperlink" Target="http://www.mu.edu.sa/sites/default/files/IGI%20GLOBAL%20User%20Guide.pd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u.edu.sa/sites/default/files/oxford%20arabic_0.ppt" TargetMode="External"/><Relationship Id="rId11" Type="http://schemas.openxmlformats.org/officeDocument/2006/relationships/hyperlink" Target="http://www.mu.edu.sa/sites/default/files/Wiley%20userguide%20Arabic.ppt" TargetMode="External"/><Relationship Id="rId5" Type="http://schemas.openxmlformats.org/officeDocument/2006/relationships/hyperlink" Target="http://www.mu.edu.sa/sites/default/files/MyiLibrary%20user%20guide%20in%20arabic.ppt" TargetMode="External"/><Relationship Id="rId15" Type="http://schemas.openxmlformats.org/officeDocument/2006/relationships/hyperlink" Target="http://www.mu.edu.sa/sites/default/files/MathSciNet.pps" TargetMode="External"/><Relationship Id="rId10" Type="http://schemas.openxmlformats.org/officeDocument/2006/relationships/hyperlink" Target="http://www.mu.edu.sa/sites/default/files/User%20Guide%20T%20and%20F%20eBooks-%20Arabic%20Translation.ppt" TargetMode="External"/><Relationship Id="rId4" Type="http://schemas.openxmlformats.org/officeDocument/2006/relationships/hyperlink" Target="http://www.mu.edu.sa/sites/default/files/MDConsult.pdf" TargetMode="External"/><Relationship Id="rId9" Type="http://schemas.openxmlformats.org/officeDocument/2006/relationships/hyperlink" Target="http://www.mu.edu.sa/sites/default/files/Springer%20for%20M%20J%20University.pptx" TargetMode="External"/><Relationship Id="rId14" Type="http://schemas.openxmlformats.org/officeDocument/2006/relationships/hyperlink" Target="http://www.mu.edu.sa/sites/default/files/Emerald%20publishing%20Training.pps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u.edu.sa/sites/default/files/OvidSP_MarkRodrigues_2011.pdf" TargetMode="External"/><Relationship Id="rId3" Type="http://schemas.openxmlformats.org/officeDocument/2006/relationships/hyperlink" Target="http://www.mu.edu.sa/sites/default/files/%20%D8%A7%D9%84%D8%AF%D8%AE%D9%88%D9%84%20%D8%B9%D9%84%D9%89%20%D9%82%D9%88%D8%A7%D8%B9%D8%AF%20%D8%A7%D9%84%D8%A8%D9%8A%D8%A7%D9%86%D8%A7%D8%AA%20%D9%85%D9%86%20%D8%AE%D9%84%D8%A7%D9%84%20DL%2B.pptx" TargetMode="External"/><Relationship Id="rId7" Type="http://schemas.openxmlformats.org/officeDocument/2006/relationships/hyperlink" Target="http://www.mu.edu.sa/sites/default/files/OvidMD%20presentation%20with%20demo%20video.pdf" TargetMode="External"/><Relationship Id="rId12" Type="http://schemas.openxmlformats.org/officeDocument/2006/relationships/hyperlink" Target="http://www.mu.edu.sa/sites/default/files/List%20of%20Databases%20%D9%82%D8%A7%D8%A6%D9%85%D8%A9%20%D8%A8%D9%82%D9%88%D8%A7%D8%B9%D8%AF%20%D8%A7%D9%84%D9%85%D8%B9%D9%84%D9%88%D9%85%D8%A7%D8%AA.docx" TargetMode="External"/><Relationship Id="rId2" Type="http://schemas.openxmlformats.org/officeDocument/2006/relationships/hyperlink" Target="http://www.mu.edu.sa/sites/default/files/MDCCoreCollectionTrainingSlides.ppsx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u.edu.sa/sites/default/files/Ovid%20WK%20Health%20Intro%202.08.pdf" TargetMode="External"/><Relationship Id="rId11" Type="http://schemas.openxmlformats.org/officeDocument/2006/relationships/hyperlink" Target="http://www.mu.edu.sa/sites/default/files/EBSCOhost%20User%20guide.doc" TargetMode="External"/><Relationship Id="rId5" Type="http://schemas.openxmlformats.org/officeDocument/2006/relationships/hyperlink" Target="http://www.mu.edu.sa/sites/default/files/Intro%20to%20MR%20-Ovid%20FINAL.pdf" TargetMode="External"/><Relationship Id="rId10" Type="http://schemas.openxmlformats.org/officeDocument/2006/relationships/hyperlink" Target="http://www.mu.edu.sa/sites/default/files/Uptodate%20short%20new.pdf" TargetMode="External"/><Relationship Id="rId4" Type="http://schemas.openxmlformats.org/officeDocument/2006/relationships/hyperlink" Target="http://www.mu.edu.sa/sites/default/files/Content%20pres%20Brad.pdf" TargetMode="External"/><Relationship Id="rId9" Type="http://schemas.openxmlformats.org/officeDocument/2006/relationships/hyperlink" Target="http://www.mu.edu.sa/sites/default/files/Springer%20for%20M%20J%20University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hlinkClick r:id="rId2"/>
              </a:rPr>
              <a:t>أدلة قواعد البيانات الالكترونية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t"/>
            <a:r>
              <a:rPr lang="ar-SA" b="1" dirty="0" smtClean="0"/>
              <a:t>دلة وشرح  لقواعد البيانات الالكترونية</a:t>
            </a:r>
          </a:p>
          <a:p>
            <a:pPr fontAlgn="t"/>
            <a:r>
              <a:rPr lang="ar-SA" b="1" dirty="0" smtClean="0">
                <a:hlinkClick r:id="rId3"/>
              </a:rPr>
              <a:t>محاضرة التعريف بقواعد البيانات بجامعة المجمعة د عبدالعزيز العمران</a:t>
            </a:r>
            <a:endParaRPr lang="ar-SA" b="1" dirty="0" smtClean="0"/>
          </a:p>
          <a:p>
            <a:pPr fontAlgn="t"/>
            <a:r>
              <a:rPr lang="ar-SA" b="1" dirty="0" smtClean="0">
                <a:hlinkClick r:id="rId4"/>
              </a:rPr>
              <a:t>توزيع قواعد البيانات العلمية بالجامعية على التخصصات العلمية</a:t>
            </a:r>
            <a:endParaRPr lang="ar-SA" b="1" dirty="0" smtClean="0"/>
          </a:p>
          <a:p>
            <a:pPr fontAlgn="t"/>
            <a:r>
              <a:rPr lang="ar-SA" b="1" dirty="0" smtClean="0">
                <a:hlinkClick r:id="rId5"/>
              </a:rPr>
              <a:t>كيفية الدخول على موقع المكتبة الرقمية السعودية</a:t>
            </a:r>
            <a:endParaRPr lang="ar-SA" b="1" dirty="0" smtClean="0"/>
          </a:p>
          <a:p>
            <a:pPr fontAlgn="t"/>
            <a:r>
              <a:rPr lang="en-US" b="1" dirty="0" smtClean="0">
                <a:hlinkClick r:id="rId6"/>
              </a:rPr>
              <a:t>OvidSP_2010_Flash_Demo_TRANSLATED</a:t>
            </a:r>
            <a:endParaRPr lang="en-US" b="1" dirty="0" smtClean="0"/>
          </a:p>
          <a:p>
            <a:pPr fontAlgn="t"/>
            <a:r>
              <a:rPr lang="en-US" b="1" dirty="0" smtClean="0">
                <a:hlinkClick r:id="rId7"/>
              </a:rPr>
              <a:t>ASCE user guide</a:t>
            </a:r>
            <a:endParaRPr lang="en-US" b="1" dirty="0" smtClean="0"/>
          </a:p>
          <a:p>
            <a:pPr fontAlgn="t"/>
            <a:r>
              <a:rPr lang="en-US" b="1" dirty="0" err="1" smtClean="0">
                <a:hlinkClick r:id="rId8"/>
              </a:rPr>
              <a:t>AskZad</a:t>
            </a:r>
            <a:r>
              <a:rPr lang="en-US" b="1" dirty="0" smtClean="0">
                <a:hlinkClick r:id="rId8"/>
              </a:rPr>
              <a:t> - User Guide - 2009-2010 - Arabic</a:t>
            </a:r>
            <a:endParaRPr lang="en-US" b="1" dirty="0" smtClean="0"/>
          </a:p>
          <a:p>
            <a:pPr fontAlgn="t"/>
            <a:r>
              <a:rPr lang="en-US" b="1" dirty="0" smtClean="0">
                <a:hlinkClick r:id="rId9"/>
              </a:rPr>
              <a:t>Best Practice Introduction in Arabic BMJ</a:t>
            </a:r>
            <a:endParaRPr lang="en-US" b="1" dirty="0" smtClean="0"/>
          </a:p>
          <a:p>
            <a:pPr fontAlgn="t"/>
            <a:r>
              <a:rPr lang="en-US" b="1" dirty="0" smtClean="0">
                <a:hlinkClick r:id="rId10"/>
              </a:rPr>
              <a:t>BMJ - Kieran Walsh 1</a:t>
            </a:r>
            <a:endParaRPr lang="en-US" b="1" dirty="0" smtClean="0"/>
          </a:p>
          <a:p>
            <a:pPr fontAlgn="t"/>
            <a:r>
              <a:rPr lang="en-US" b="1" dirty="0" smtClean="0">
                <a:hlinkClick r:id="rId11"/>
              </a:rPr>
              <a:t>BMJ - Kieran Walsh 2</a:t>
            </a:r>
            <a:endParaRPr lang="en-US" b="1" dirty="0" smtClean="0"/>
          </a:p>
          <a:p>
            <a:pPr fontAlgn="t"/>
            <a:r>
              <a:rPr lang="en-US" b="1" dirty="0" err="1" smtClean="0">
                <a:hlinkClick r:id="rId12"/>
              </a:rPr>
              <a:t>BMJ_Journal_User_Guide</a:t>
            </a:r>
            <a:endParaRPr lang="en-US" b="1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/>
          </a:bodyPr>
          <a:lstStyle/>
          <a:p>
            <a:pPr fontAlgn="t"/>
            <a:r>
              <a:rPr lang="en-US" sz="2800" b="1" dirty="0" smtClean="0">
                <a:hlinkClick r:id="rId2"/>
              </a:rPr>
              <a:t>CE intro </a:t>
            </a:r>
            <a:r>
              <a:rPr lang="en-US" sz="2800" b="1" dirty="0" err="1" smtClean="0">
                <a:hlinkClick r:id="rId2"/>
              </a:rPr>
              <a:t>ppt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3"/>
              </a:rPr>
              <a:t>Clinical_Evidence_User_Guide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4"/>
              </a:rPr>
              <a:t>CUP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5"/>
              </a:rPr>
              <a:t>EcoLink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6"/>
              </a:rPr>
              <a:t>EduSearch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7"/>
              </a:rPr>
              <a:t>EduSearch1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8"/>
              </a:rPr>
              <a:t>EduSearch2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9"/>
              </a:rPr>
              <a:t>emerald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10"/>
              </a:rPr>
              <a:t>IEEE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ar-SA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2800" b="1" dirty="0" smtClean="0">
                <a:hlinkClick r:id="rId2"/>
              </a:rPr>
              <a:t>I GLOBAL User Guide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3"/>
              </a:rPr>
              <a:t>MathSciNet</a:t>
            </a:r>
            <a:r>
              <a:rPr lang="en-US" sz="2800" b="1" dirty="0" smtClean="0">
                <a:hlinkClick r:id="rId3"/>
              </a:rPr>
              <a:t> Introduction and Training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4"/>
              </a:rPr>
              <a:t>MDConsult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5"/>
              </a:rPr>
              <a:t>MyiLibrary</a:t>
            </a:r>
            <a:r>
              <a:rPr lang="en-US" sz="2800" b="1" dirty="0" smtClean="0">
                <a:hlinkClick r:id="rId5"/>
              </a:rPr>
              <a:t> user guide in </a:t>
            </a:r>
            <a:r>
              <a:rPr lang="en-US" sz="2800" b="1" dirty="0" err="1" smtClean="0">
                <a:hlinkClick r:id="rId5"/>
              </a:rPr>
              <a:t>arabic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6"/>
              </a:rPr>
              <a:t>oxford </a:t>
            </a:r>
            <a:r>
              <a:rPr lang="en-US" sz="2800" b="1" dirty="0" err="1" smtClean="0">
                <a:hlinkClick r:id="rId6"/>
              </a:rPr>
              <a:t>arabic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7"/>
              </a:rPr>
              <a:t>PRAC mini user guide for </a:t>
            </a:r>
            <a:r>
              <a:rPr lang="en-US" sz="2800" b="1" dirty="0" err="1" smtClean="0">
                <a:hlinkClick r:id="rId7"/>
              </a:rPr>
              <a:t>Learning_AR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8"/>
              </a:rPr>
              <a:t>Skyscape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9"/>
              </a:rPr>
              <a:t>Springer for M J University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10"/>
              </a:rPr>
              <a:t>User Guide T and F eBooks- Arabic Translation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11"/>
              </a:rPr>
              <a:t>Wiley </a:t>
            </a:r>
            <a:r>
              <a:rPr lang="en-US" sz="2800" b="1" dirty="0" err="1" smtClean="0">
                <a:hlinkClick r:id="rId11"/>
              </a:rPr>
              <a:t>userguide</a:t>
            </a:r>
            <a:r>
              <a:rPr lang="en-US" sz="2800" b="1" dirty="0" smtClean="0">
                <a:hlinkClick r:id="rId11"/>
              </a:rPr>
              <a:t> Arabic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12"/>
              </a:rPr>
              <a:t>BMJ_Products_General_Presentation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13"/>
              </a:rPr>
              <a:t>Emerald </a:t>
            </a:r>
            <a:r>
              <a:rPr lang="en-US" sz="2800" b="1" dirty="0" err="1" smtClean="0">
                <a:hlinkClick r:id="rId13"/>
              </a:rPr>
              <a:t>compelet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14"/>
              </a:rPr>
              <a:t>Emerald publishing Training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15"/>
              </a:rPr>
              <a:t>MathSciNet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ar-SA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/>
          </a:bodyPr>
          <a:lstStyle/>
          <a:p>
            <a:pPr fontAlgn="t"/>
            <a:r>
              <a:rPr lang="en-US" sz="2800" b="1" dirty="0" smtClean="0">
                <a:hlinkClick r:id="rId2"/>
              </a:rPr>
              <a:t>Slides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ar-SA" sz="2800" b="1" dirty="0" smtClean="0">
                <a:hlinkClick r:id="rId3"/>
              </a:rPr>
              <a:t>كيفية الدخول على قواعد البيانات من خلال+ </a:t>
            </a:r>
            <a:r>
              <a:rPr lang="en-US" sz="2800" b="1" dirty="0" smtClean="0">
                <a:hlinkClick r:id="rId3"/>
              </a:rPr>
              <a:t>DL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4"/>
              </a:rPr>
              <a:t>Content pres Brad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5"/>
              </a:rPr>
              <a:t>Intro to MR -Ovid FINAL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6"/>
              </a:rPr>
              <a:t>Ovid WK Health Intro 2.08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7"/>
              </a:rPr>
              <a:t>OvidMD</a:t>
            </a:r>
            <a:r>
              <a:rPr lang="en-US" sz="2800" b="1" dirty="0" smtClean="0">
                <a:hlinkClick r:id="rId7"/>
              </a:rPr>
              <a:t> presentation with demo video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8"/>
              </a:rPr>
              <a:t>OvidSP_MarkRodrigues_2011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9"/>
              </a:rPr>
              <a:t>Springer for M J University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10"/>
              </a:rPr>
              <a:t>Uptodate</a:t>
            </a:r>
            <a:r>
              <a:rPr lang="en-US" sz="2800" b="1" dirty="0" smtClean="0">
                <a:hlinkClick r:id="rId10"/>
              </a:rPr>
              <a:t> short new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err="1" smtClean="0">
                <a:hlinkClick r:id="rId11"/>
              </a:rPr>
              <a:t>EBSCOhost</a:t>
            </a:r>
            <a:r>
              <a:rPr lang="en-US" sz="2800" b="1" dirty="0" smtClean="0">
                <a:hlinkClick r:id="rId11"/>
              </a:rPr>
              <a:t> User guide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12"/>
              </a:rPr>
              <a:t>List of Databases </a:t>
            </a:r>
            <a:r>
              <a:rPr lang="ar-SA" sz="2800" b="1" dirty="0" smtClean="0">
                <a:hlinkClick r:id="rId12"/>
              </a:rPr>
              <a:t>قائمة بقواعد المعلومات</a:t>
            </a:r>
            <a:r>
              <a:rPr lang="ar-SA" sz="2800" b="1" dirty="0" smtClean="0"/>
              <a:t/>
            </a:r>
            <a:br>
              <a:rPr lang="ar-SA" sz="2800" b="1" dirty="0" smtClean="0"/>
            </a:br>
            <a:endParaRPr lang="ar-SA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أدلة قواعد البيانات الالكترونية</vt:lpstr>
      <vt:lpstr>CE intro ppt Clinical_Evidence_User_Guide CUP EcoLink EduSearch EduSearch1 EduSearch2 emerald IEEE </vt:lpstr>
      <vt:lpstr>I GLOBAL User Guide MathSciNet Introduction and Training MDConsult MyiLibrary user guide in arabic oxford arabic PRAC mini user guide for Learning_AR Skyscape Springer for M J University User Guide T and F eBooks- Arabic Translation Wiley userguide Arabic BMJ_Products_General_Presentation Emerald compelet Emerald publishing Training MathSciNet </vt:lpstr>
      <vt:lpstr>Slides كيفية الدخول على قواعد البيانات من خلال+ DL Content pres Brad Intro to MR -Ovid FINAL Ovid WK Health Intro 2.08 OvidMD presentation with demo video OvidSP_MarkRodrigues_2011 Springer for M J University Uptodate short new EBSCOhost User guide List of Databases قائمة بقواعد المعلومات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أدلة قواعد البيانات الالكترونية</dc:title>
  <dc:creator>Mothker Al Otaibi</dc:creator>
  <cp:lastModifiedBy>mm.alotaibi</cp:lastModifiedBy>
  <cp:revision>1</cp:revision>
  <dcterms:created xsi:type="dcterms:W3CDTF">2006-08-16T00:00:00Z</dcterms:created>
  <dcterms:modified xsi:type="dcterms:W3CDTF">2015-04-01T05:34:33Z</dcterms:modified>
</cp:coreProperties>
</file>