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smtClean="0"/>
              <a:t>أدارة واقسام العمادة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/>
              <a:t>دارة الشؤون الإدارية والمالية</a:t>
            </a:r>
          </a:p>
          <a:p>
            <a:r>
              <a:rPr lang="ar-SA" b="1" dirty="0" smtClean="0"/>
              <a:t>إدارة المكتبات الفرعية</a:t>
            </a:r>
          </a:p>
          <a:p>
            <a:r>
              <a:rPr lang="ar-SA" b="1" dirty="0" smtClean="0"/>
              <a:t>قسم بناء وتنمية المجموعات</a:t>
            </a:r>
          </a:p>
          <a:p>
            <a:r>
              <a:rPr lang="ar-SA" b="1" dirty="0" smtClean="0"/>
              <a:t>قسم الإجراءات الفنية</a:t>
            </a:r>
          </a:p>
          <a:p>
            <a:r>
              <a:rPr lang="ar-SA" b="1" dirty="0" smtClean="0"/>
              <a:t>قسم خدمات المستفيدين</a:t>
            </a:r>
          </a:p>
          <a:p>
            <a:r>
              <a:rPr lang="ar-SA" b="1" dirty="0" smtClean="0"/>
              <a:t>قسم تقنية المعلومات</a:t>
            </a:r>
          </a:p>
          <a:p>
            <a:r>
              <a:rPr lang="ar-SA" b="1" dirty="0" smtClean="0"/>
              <a:t>مركز الجودة والاعتماد</a:t>
            </a:r>
          </a:p>
          <a:p>
            <a:r>
              <a:rPr lang="ar-SA" b="1" dirty="0" smtClean="0"/>
              <a:t>قسم التطوير الاداري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أدارة واقسام العمادة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أدارة واقسام العمادة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2015-03-30T06:55:26Z</dcterms:modified>
</cp:coreProperties>
</file>