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6" d="100"/>
          <a:sy n="36" d="100"/>
        </p:scale>
        <p:origin x="-148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ar-SA" b="1" smtClean="0"/>
              <a:t>أدارة واقسام العمادة</a:t>
            </a:r>
            <a:endParaRPr lang="ar-SA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SA" b="1" dirty="0" smtClean="0"/>
              <a:t>دارة الشؤون الإدارية والمالية</a:t>
            </a:r>
          </a:p>
          <a:p>
            <a:r>
              <a:rPr lang="ar-SA" b="1" dirty="0" smtClean="0"/>
              <a:t>إدارة المكتبات الفرعية</a:t>
            </a:r>
          </a:p>
          <a:p>
            <a:r>
              <a:rPr lang="ar-SA" b="1" dirty="0" smtClean="0"/>
              <a:t>قسم بناء وتنمية المجموعات</a:t>
            </a:r>
          </a:p>
          <a:p>
            <a:r>
              <a:rPr lang="ar-SA" b="1" dirty="0" smtClean="0"/>
              <a:t>قسم الإجراءات الفنية</a:t>
            </a:r>
          </a:p>
          <a:p>
            <a:r>
              <a:rPr lang="ar-SA" b="1" dirty="0" smtClean="0"/>
              <a:t>قسم خدمات المستفيدين</a:t>
            </a:r>
          </a:p>
          <a:p>
            <a:r>
              <a:rPr lang="ar-SA" b="1" dirty="0" smtClean="0"/>
              <a:t>قسم تقنية المعلومات</a:t>
            </a:r>
          </a:p>
          <a:p>
            <a:r>
              <a:rPr lang="ar-SA" b="1" dirty="0" smtClean="0"/>
              <a:t>مركز الجودة والاعتماد</a:t>
            </a:r>
          </a:p>
          <a:p>
            <a:r>
              <a:rPr lang="ar-SA" b="1" dirty="0" smtClean="0"/>
              <a:t>قسم التطوير الاداري</a:t>
            </a:r>
            <a:endParaRPr lang="ar-SA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On-screen Show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أدارة واقسام العمادة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أدارة واقسام العمادة</dc:title>
  <dc:creator>Mothker Al Otaibi</dc:creator>
  <cp:lastModifiedBy>mm.alotaibi</cp:lastModifiedBy>
  <cp:revision>1</cp:revision>
  <dcterms:created xsi:type="dcterms:W3CDTF">2006-08-16T00:00:00Z</dcterms:created>
  <dcterms:modified xsi:type="dcterms:W3CDTF">2015-03-30T06:55:26Z</dcterms:modified>
</cp:coreProperties>
</file>