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photoAlbum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51870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46341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97506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49491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09865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26662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0990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65562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62802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532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03795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97537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383125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3</cp:revision>
  <dcterms:created xsi:type="dcterms:W3CDTF">2015-02-19T21:43:23Z</dcterms:created>
  <dcterms:modified xsi:type="dcterms:W3CDTF">2015-04-06T13:55:52Z</dcterms:modified>
</cp:coreProperties>
</file>