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F5ECAC7-F75E-49BE-8518-F49772B9263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537CEBD-8316-4758-84A2-CBBFC5D3E08C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شعب التربية الخاصة ورياض الأطفال بكلية التربية بالزلفي تشارك في اليوم العالمي للإعاقة</a:t>
            </a:r>
            <a:endParaRPr lang="en-US" dirty="0"/>
          </a:p>
          <a:p>
            <a:r>
              <a:rPr lang="ar-SA" b="1" dirty="0"/>
              <a:t>شاركت شعب التربية الخاصة ورياض الأطفال بكلية التربية بالزلفي بفعاليات اليوم العالمي للأشخاص ذوي الإعاقة تحت شعار(حطموا العوائق ،</a:t>
            </a:r>
            <a:r>
              <a:rPr lang="en-US" b="1" dirty="0"/>
              <a:t> </a:t>
            </a:r>
            <a:r>
              <a:rPr lang="ar-SA" b="1" dirty="0"/>
              <a:t>افتحوا الأبواب ، من أجل مجتمع شامل للجميع) وكان ذلك يوم الثلاثاء 1435/2/</a:t>
            </a:r>
            <a:r>
              <a:rPr lang="ar-SA" b="1" dirty="0" err="1"/>
              <a:t>7ه</a:t>
            </a:r>
            <a:r>
              <a:rPr lang="ar-SA" b="1" dirty="0"/>
              <a:t>ـ الساعة 2.30 ظهراً في المبنى الرئيسي لأقسام الطالبات بحضور عميد الكلية ووكلائها، ورؤساء</a:t>
            </a:r>
            <a:r>
              <a:rPr lang="en-US" b="1" dirty="0"/>
              <a:t> </a:t>
            </a:r>
            <a:r>
              <a:rPr lang="ar-SA" b="1" dirty="0"/>
              <a:t>أقسامها، وعدد من أعضاء هيئة التدريس ،حيث اشتمل المعرض على  المنشورات والمطبوعات للتوعية بأهمية دمج ذوي الاحتياجات الخاصة في المجتمع ، كما اشتمل المعرض  على نماذج</a:t>
            </a:r>
            <a:r>
              <a:rPr lang="en-US" b="1" dirty="0"/>
              <a:t>  </a:t>
            </a:r>
            <a:r>
              <a:rPr lang="ar-SA" b="1" dirty="0"/>
              <a:t>تعليمية، </a:t>
            </a:r>
            <a:r>
              <a:rPr lang="ar-SA" b="1" dirty="0" err="1"/>
              <a:t>وارشادية</a:t>
            </a:r>
            <a:r>
              <a:rPr lang="en-US" b="1" dirty="0"/>
              <a:t> </a:t>
            </a:r>
            <a:r>
              <a:rPr lang="ar-SA" b="1" dirty="0"/>
              <a:t>لذوي الإعاقة ،وتوزيعات  </a:t>
            </a:r>
            <a:r>
              <a:rPr lang="ar-SA" b="1" dirty="0" err="1"/>
              <a:t>تحتويعلى</a:t>
            </a:r>
            <a:r>
              <a:rPr lang="ar-SA" b="1" dirty="0"/>
              <a:t> عبارات توجيهية لكيفية التعامل مع الأشخاص ذوي الإعاقة ، كذلك اشتمل على أفلام  وثائقية وعروض تقديمية  من إعداد طالبات قسم التربية الخاصة ؛ وفي الوقت ذاته احتفل قسم رياض الأطفال باليوم العالمي لحقوق الطفل حيث قدمت طالبات</a:t>
            </a:r>
            <a:r>
              <a:rPr lang="en-US" b="1" dirty="0"/>
              <a:t> </a:t>
            </a:r>
            <a:r>
              <a:rPr lang="ar-SA" b="1" dirty="0"/>
              <a:t>القسم العديد من النماذج والمجسمات التعليمية لرياض </a:t>
            </a:r>
            <a:r>
              <a:rPr lang="ar-SA" b="1" dirty="0" err="1"/>
              <a:t>الاطفال</a:t>
            </a:r>
            <a:r>
              <a:rPr lang="ar-SA" b="1" dirty="0"/>
              <a:t> </a:t>
            </a:r>
            <a:r>
              <a:rPr lang="ar-SA" b="1" dirty="0" err="1"/>
              <a:t>اضافة</a:t>
            </a:r>
            <a:r>
              <a:rPr lang="ar-SA" b="1" dirty="0"/>
              <a:t> </a:t>
            </a:r>
            <a:r>
              <a:rPr lang="ar-SA" b="1" dirty="0" err="1"/>
              <a:t>الى</a:t>
            </a:r>
            <a:r>
              <a:rPr lang="ar-SA" b="1" dirty="0"/>
              <a:t> الأفلام الوثائقية  والمنشورات والمطويات للتعريف بمرحلة الطفولة وأهميتها في بناء الشخصية  وللتعريف بحقوق الطفل  التي يجب على الجميع مراعاتها</a:t>
            </a:r>
            <a:r>
              <a:rPr lang="en-US" b="1" dirty="0"/>
              <a:t> </a:t>
            </a:r>
            <a:r>
              <a:rPr lang="ar-SA" b="1" dirty="0"/>
              <a:t>لتحقيق افضل نمو ممكن للأطفال وانعكاس ذلك على المجتمع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/>
              <a:t> </a:t>
            </a:r>
            <a:r>
              <a:rPr lang="ar-SA" b="1" dirty="0"/>
              <a:t>وفي نهاية الفعاليات قدم عميد الكلية</a:t>
            </a:r>
            <a:r>
              <a:rPr lang="en-US" b="1" dirty="0"/>
              <a:t> </a:t>
            </a:r>
            <a:r>
              <a:rPr lang="ar-SA" b="1" dirty="0" err="1"/>
              <a:t>د.عبدالله</a:t>
            </a:r>
            <a:r>
              <a:rPr lang="ar-SA" b="1" dirty="0"/>
              <a:t> </a:t>
            </a:r>
            <a:r>
              <a:rPr lang="ar-SA" b="1" dirty="0" err="1"/>
              <a:t>السويكت</a:t>
            </a:r>
            <a:r>
              <a:rPr lang="ar-SA" b="1" dirty="0"/>
              <a:t> شكره لكلية التربية بالمجمعة على إشرافها التام على شعب هذين القسمين ،والتعاون التام التي</a:t>
            </a:r>
            <a:r>
              <a:rPr lang="en-US" b="1" dirty="0"/>
              <a:t>  </a:t>
            </a:r>
            <a:r>
              <a:rPr lang="ar-SA" b="1" dirty="0"/>
              <a:t>تلقاه الكلية من </a:t>
            </a:r>
            <a:r>
              <a:rPr lang="ar-SA" b="1" dirty="0" err="1"/>
              <a:t>سعادةعميدها</a:t>
            </a:r>
            <a:r>
              <a:rPr lang="ar-SA" b="1" dirty="0"/>
              <a:t> </a:t>
            </a:r>
            <a:r>
              <a:rPr lang="ar-SA" b="1" dirty="0" err="1"/>
              <a:t>د.عبدالرحمن</a:t>
            </a:r>
            <a:r>
              <a:rPr lang="ar-SA" b="1" dirty="0"/>
              <a:t> بن أحمد السبت ، وسعادة رئيس قسم التربية الخاصة د. فهد </a:t>
            </a:r>
            <a:r>
              <a:rPr lang="ar-SA" b="1" dirty="0" err="1"/>
              <a:t>الجدوع</a:t>
            </a:r>
            <a:r>
              <a:rPr lang="ar-SA" b="1" dirty="0"/>
              <a:t> ، وسعادة مشرفة قسم رياض الأطفال  نوال المسند ، والشكر موصول لمنسقة القسمين د. منى توكل ، د. سارة مبارك أستاذ الصحة النفسية المساعد ، د. أمينة محمد عثمان أستاذ التربية الخاصة المساعد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0230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s://eservices.mu.edu.sa/public/uploads/image/20131214/20131214004425_6232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5626943" cy="3748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59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32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2015-04-04T06:39:58Z</dcterms:created>
  <dcterms:modified xsi:type="dcterms:W3CDTF">2015-04-04T06:40:44Z</dcterms:modified>
</cp:coreProperties>
</file>