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58C1632-E773-4A0B-9AB5-8A4B36C2B1DA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72F7120-6A60-45E5-A4E8-AAEF2D865279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/>
          </a:bodyPr>
          <a:lstStyle/>
          <a:p>
            <a:r>
              <a:rPr lang="ar-SA" b="1" dirty="0"/>
              <a:t>كلية التربية بطلاً لدوري مجمع الكليات بالزلفي</a:t>
            </a:r>
            <a:endParaRPr lang="en-US" dirty="0"/>
          </a:p>
          <a:p>
            <a:r>
              <a:rPr lang="ar-SA" b="1" dirty="0"/>
              <a:t>حققت كلية التربية بالزلفي المركز الأول في دوري مجمع الكليات بالزلفي لكرة القدم والذي نظمته كلية العلوم ،حيث تقابل فريق كلية التربية</a:t>
            </a:r>
            <a:endParaRPr lang="en-US" dirty="0"/>
          </a:p>
          <a:p>
            <a:r>
              <a:rPr lang="ar-SA" b="1" dirty="0"/>
              <a:t> مع فريق السنة التحضيرية في نهائي البطولة و انتهت المباراة بفوز فريق كلية التربية بثلاثة أهداف مقابل هدفين لفريق السنة التحضيرية، </a:t>
            </a:r>
            <a:endParaRPr lang="en-US" dirty="0"/>
          </a:p>
          <a:p>
            <a:r>
              <a:rPr lang="ar-SA" b="1" dirty="0"/>
              <a:t>وقد حصدت الكلية أيضاً مركزين من المراكز الأولى، حيث حصل الطالب/ يوسف أحمد البديع على أفضل حارس في البطولة, </a:t>
            </a:r>
            <a:endParaRPr lang="en-US" dirty="0"/>
          </a:p>
          <a:p>
            <a:r>
              <a:rPr lang="ar-SA" b="1" dirty="0"/>
              <a:t>وحصل الطالب/ صخر ناصر </a:t>
            </a:r>
            <a:r>
              <a:rPr lang="ar-SA" b="1" dirty="0" err="1"/>
              <a:t>الزنيدي</a:t>
            </a:r>
            <a:r>
              <a:rPr lang="ar-SA" b="1" dirty="0"/>
              <a:t> على هداف البطولة, بينما حصل الطالب/ عمر الملحم من كلية العلوم على أفضل لاعب في البطولة.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9608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s://eservices.mu.edu.sa/public/uploads/image/20140312/20140312202432_3675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167" y="1704975"/>
            <a:ext cx="5447665" cy="3448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4210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30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2015-04-04T07:07:11Z</dcterms:created>
  <dcterms:modified xsi:type="dcterms:W3CDTF">2015-04-04T07:07:57Z</dcterms:modified>
</cp:coreProperties>
</file>