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3C369AE-822B-4107-A88F-A7C46F54D76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3C369AE-822B-4107-A88F-A7C46F54D76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3C369AE-822B-4107-A88F-A7C46F54D76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3C369AE-822B-4107-A88F-A7C46F54D76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3C369AE-822B-4107-A88F-A7C46F54D76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3C369AE-822B-4107-A88F-A7C46F54D769}"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23C369AE-822B-4107-A88F-A7C46F54D769}"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3C369AE-822B-4107-A88F-A7C46F54D769}"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369AE-822B-4107-A88F-A7C46F54D769}"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C6AD451-53B4-467B-A11B-B56DF487132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3C369AE-822B-4107-A88F-A7C46F54D769}"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C6AD451-53B4-467B-A11B-B56DF487132B}"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23C369AE-822B-4107-A88F-A7C46F54D769}"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EC6AD451-53B4-467B-A11B-B56DF487132B}"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C6AD451-53B4-467B-A11B-B56DF487132B}"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3C369AE-822B-4107-A88F-A7C46F54D769}"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92500" lnSpcReduction="10000"/>
          </a:bodyPr>
          <a:lstStyle/>
          <a:p>
            <a:r>
              <a:rPr lang="ar-SA" b="1" dirty="0"/>
              <a:t>الكلية تحصل على الأول والأول والثالث في جوائز مدير الجامعة للجودة والتميز</a:t>
            </a:r>
            <a:endParaRPr lang="en-US" dirty="0"/>
          </a:p>
          <a:p>
            <a:r>
              <a:rPr lang="ar-SA" b="1" dirty="0"/>
              <a:t>    أحرزت الكلية – بفضل من الله ثم </a:t>
            </a:r>
            <a:r>
              <a:rPr lang="ar-SA" b="1" dirty="0" err="1"/>
              <a:t>جبهود</a:t>
            </a:r>
            <a:r>
              <a:rPr lang="ar-SA" b="1" dirty="0"/>
              <a:t> منسوبيها – مراكز متقدمة في جوائز معالي مدير الجامعة للتميز والجودة على مستوى أعضاء هيئة التدريس والإداريين والطلبة، وذلك في الحفل الذي نظمته عمادة الجودة وتطوير المهارات برعاية معالي مدير الجامعة يوم الثلاثاء : 11/7/</a:t>
            </a:r>
            <a:r>
              <a:rPr lang="ar-SA" b="1" dirty="0" err="1"/>
              <a:t>1434ه</a:t>
            </a:r>
            <a:r>
              <a:rPr lang="ar-SA" b="1" dirty="0"/>
              <a:t>ـ ، وجاءت الكلية في طليعة كليات الجامعة من حيث المراكز التي حققتها والمتمثلة بما يلي :</a:t>
            </a:r>
            <a:endParaRPr lang="en-US" dirty="0"/>
          </a:p>
          <a:p>
            <a:r>
              <a:rPr lang="ar-SA" b="1" dirty="0"/>
              <a:t>حصلت الدكتورة منى توكل السيد على المركز الأول في جائزة مدير الجامعة للجودة والتميز على مستوى أعضاء هيئة التدريس في الجامعة .</a:t>
            </a:r>
            <a:endParaRPr lang="en-US" dirty="0"/>
          </a:p>
          <a:p>
            <a:r>
              <a:rPr lang="ar-SA" b="1" dirty="0"/>
              <a:t>كما حصل الموظف : أحمد بن عبدالله الحمد على المركز الأول في جائزة مدير الجامعة للجودة والتميز  على مستوى الموظفين والموظفات في الجامعة .</a:t>
            </a:r>
            <a:endParaRPr lang="en-US" dirty="0"/>
          </a:p>
          <a:p>
            <a:r>
              <a:rPr lang="ar-SA" b="1" dirty="0"/>
              <a:t>كما حصلت الطالبة : اللولو بنت عبدالله </a:t>
            </a:r>
            <a:r>
              <a:rPr lang="ar-SA" b="1" dirty="0" err="1"/>
              <a:t>الحمين</a:t>
            </a:r>
            <a:r>
              <a:rPr lang="ar-SA" b="1" dirty="0"/>
              <a:t> على المركز الثالث في جائزة مدير الجامعة للجودة والتميز على مستوى طلاب وطالبات الجامعة .</a:t>
            </a:r>
            <a:endParaRPr lang="en-US" dirty="0"/>
          </a:p>
          <a:p>
            <a:r>
              <a:rPr lang="ar-SA" b="1" dirty="0"/>
              <a:t>    وبهذه المناسبة يتقدم سعادة عميد الكلية </a:t>
            </a:r>
            <a:r>
              <a:rPr lang="ar-SA" b="1" dirty="0" err="1"/>
              <a:t>د.عبدالله</a:t>
            </a:r>
            <a:r>
              <a:rPr lang="ar-SA" b="1" dirty="0"/>
              <a:t> </a:t>
            </a:r>
            <a:r>
              <a:rPr lang="ar-SA" b="1" dirty="0" err="1"/>
              <a:t>السويكت</a:t>
            </a:r>
            <a:r>
              <a:rPr lang="ar-SA" b="1" dirty="0"/>
              <a:t> بالشكر الجزيل لمعالي مدير الجامعة على رعايته لهذه المناسبة التي كان  سيكون لها دور بارز في تحفيز منسوبي الجامعة للعطاء في مستقبل الأيام ، كما يتقدم </a:t>
            </a:r>
            <a:r>
              <a:rPr lang="ar-SA" b="1" dirty="0" err="1"/>
              <a:t>بأزكى</a:t>
            </a:r>
            <a:r>
              <a:rPr lang="ar-SA" b="1" dirty="0"/>
              <a:t> التهاني والتبريكات للحاصلين على تلك المراكز ، وللكلية على هذا الإنجاز .</a:t>
            </a:r>
            <a:endParaRPr lang="en-US" dirty="0"/>
          </a:p>
          <a:p>
            <a:endParaRPr lang="ar-SA" dirty="0"/>
          </a:p>
        </p:txBody>
      </p:sp>
    </p:spTree>
    <p:extLst>
      <p:ext uri="{BB962C8B-B14F-4D97-AF65-F5344CB8AC3E}">
        <p14:creationId xmlns:p14="http://schemas.microsoft.com/office/powerpoint/2010/main" val="3987267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ad-images/monaaaa444444.jpg"/>
          <p:cNvPicPr/>
          <p:nvPr/>
        </p:nvPicPr>
        <p:blipFill>
          <a:blip r:embed="rId2">
            <a:extLst>
              <a:ext uri="{28A0092B-C50C-407E-A947-70E740481C1C}">
                <a14:useLocalDpi xmlns:a14="http://schemas.microsoft.com/office/drawing/2010/main" val="0"/>
              </a:ext>
            </a:extLst>
          </a:blip>
          <a:srcRect/>
          <a:stretch>
            <a:fillRect/>
          </a:stretch>
        </p:blipFill>
        <p:spPr bwMode="auto">
          <a:xfrm>
            <a:off x="1614487" y="1464627"/>
            <a:ext cx="5915025" cy="3928745"/>
          </a:xfrm>
          <a:prstGeom prst="rect">
            <a:avLst/>
          </a:prstGeom>
          <a:noFill/>
          <a:ln>
            <a:noFill/>
          </a:ln>
        </p:spPr>
      </p:pic>
    </p:spTree>
    <p:extLst>
      <p:ext uri="{BB962C8B-B14F-4D97-AF65-F5344CB8AC3E}">
        <p14:creationId xmlns:p14="http://schemas.microsoft.com/office/powerpoint/2010/main" val="283024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12</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2015-04-04T14:03:53Z</dcterms:created>
  <dcterms:modified xsi:type="dcterms:W3CDTF">2015-04-04T14:04:46Z</dcterms:modified>
</cp:coreProperties>
</file>