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64292-BD7F-48FA-BD48-D105ABFBB5C1}" type="datetimeFigureOut">
              <a:rPr lang="ar-SA" smtClean="0"/>
              <a:t>15/06/36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69F7D-4333-43E3-BFA3-1D37E7B550C7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64292-BD7F-48FA-BD48-D105ABFBB5C1}" type="datetimeFigureOut">
              <a:rPr lang="ar-SA" smtClean="0"/>
              <a:t>15/06/36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69F7D-4333-43E3-BFA3-1D37E7B550C7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64292-BD7F-48FA-BD48-D105ABFBB5C1}" type="datetimeFigureOut">
              <a:rPr lang="ar-SA" smtClean="0"/>
              <a:t>15/06/36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69F7D-4333-43E3-BFA3-1D37E7B550C7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64292-BD7F-48FA-BD48-D105ABFBB5C1}" type="datetimeFigureOut">
              <a:rPr lang="ar-SA" smtClean="0"/>
              <a:t>15/06/36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69F7D-4333-43E3-BFA3-1D37E7B550C7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64292-BD7F-48FA-BD48-D105ABFBB5C1}" type="datetimeFigureOut">
              <a:rPr lang="ar-SA" smtClean="0"/>
              <a:t>15/06/36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69F7D-4333-43E3-BFA3-1D37E7B550C7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64292-BD7F-48FA-BD48-D105ABFBB5C1}" type="datetimeFigureOut">
              <a:rPr lang="ar-SA" smtClean="0"/>
              <a:t>15/06/36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69F7D-4333-43E3-BFA3-1D37E7B550C7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64292-BD7F-48FA-BD48-D105ABFBB5C1}" type="datetimeFigureOut">
              <a:rPr lang="ar-SA" smtClean="0"/>
              <a:t>15/06/36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69F7D-4333-43E3-BFA3-1D37E7B550C7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64292-BD7F-48FA-BD48-D105ABFBB5C1}" type="datetimeFigureOut">
              <a:rPr lang="ar-SA" smtClean="0"/>
              <a:t>15/06/36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69F7D-4333-43E3-BFA3-1D37E7B550C7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64292-BD7F-48FA-BD48-D105ABFBB5C1}" type="datetimeFigureOut">
              <a:rPr lang="ar-SA" smtClean="0"/>
              <a:t>15/06/36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69F7D-4333-43E3-BFA3-1D37E7B550C7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64292-BD7F-48FA-BD48-D105ABFBB5C1}" type="datetimeFigureOut">
              <a:rPr lang="ar-SA" smtClean="0"/>
              <a:t>15/06/36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69F7D-4333-43E3-BFA3-1D37E7B550C7}" type="slidenum">
              <a:rPr lang="ar-SA" smtClean="0"/>
              <a:t>‹#›</a:t>
            </a:fld>
            <a:endParaRPr lang="ar-SA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64292-BD7F-48FA-BD48-D105ABFBB5C1}" type="datetimeFigureOut">
              <a:rPr lang="ar-SA" smtClean="0"/>
              <a:t>15/06/36</a:t>
            </a:fld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D169F7D-4333-43E3-BFA3-1D37E7B550C7}" type="slidenum">
              <a:rPr lang="ar-SA" smtClean="0"/>
              <a:t>‹#›</a:t>
            </a:fld>
            <a:endParaRPr lang="ar-SA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3D169F7D-4333-43E3-BFA3-1D37E7B550C7}" type="slidenum">
              <a:rPr lang="ar-SA" smtClean="0"/>
              <a:t>‹#›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5E864292-BD7F-48FA-BD48-D105ABFBB5C1}" type="datetimeFigureOut">
              <a:rPr lang="ar-SA" smtClean="0"/>
              <a:t>15/06/36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1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r" defTabSz="914400" rtl="1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r" defTabSz="914400" rtl="1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r" defTabSz="914400" rtl="1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r" defTabSz="914400" rtl="1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r" defTabSz="914400" rtl="1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r" defTabSz="914400" rtl="1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defTabSz="914400" rtl="1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r" defTabSz="914400" rtl="1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r" defTabSz="914400" rtl="1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عنصر نائب للمحتوى 4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>
            <a:normAutofit/>
          </a:bodyPr>
          <a:lstStyle/>
          <a:p>
            <a:r>
              <a:rPr lang="ar-SA" b="1" dirty="0"/>
              <a:t>كلية التربية بالزلفي تنظم محاضرة بعنوان الدر المصون في كتاب الله المكنون</a:t>
            </a:r>
            <a:endParaRPr lang="en-US" dirty="0"/>
          </a:p>
          <a:p>
            <a:r>
              <a:rPr lang="ar-SA" b="1" dirty="0"/>
              <a:t>نظمت وكالة الكلية للجودة والتطوير بالتعاون مع قسم اللغة العربية محاضرة بعنوان  " الدر المصون في كتاب الله المكنون "  لسعادة د. أنور الأفندي-أستاذ علم النحو و الصرف- على مسرح المدينة الجامعية بالزلفي .</a:t>
            </a:r>
            <a:endParaRPr lang="en-US" dirty="0"/>
          </a:p>
          <a:p>
            <a:r>
              <a:rPr lang="ar-SA" b="1" dirty="0"/>
              <a:t>حيث افتتح سعادة وكيل الكلية للجودة و التطوير، هذه المحاضرة بكلمة أوضح فيها أهمية مثل هذه اللقاءات و الندوات و خاصة في مثل هذه المواضيع اللغوية والمرتبطة بكتاب الله سبحانه وتعالى.</a:t>
            </a:r>
            <a:endParaRPr lang="en-US" dirty="0"/>
          </a:p>
          <a:p>
            <a:r>
              <a:rPr lang="ar-SA" b="1" dirty="0" err="1"/>
              <a:t>ثمتحدثد</a:t>
            </a:r>
            <a:r>
              <a:rPr lang="ar-SA" b="1" dirty="0"/>
              <a:t>. </a:t>
            </a:r>
            <a:r>
              <a:rPr lang="ar-SA" b="1" dirty="0" err="1"/>
              <a:t>أنور،عن</a:t>
            </a:r>
            <a:r>
              <a:rPr lang="ar-SA" b="1" dirty="0"/>
              <a:t> الأسرار اللغوية في بعض الآيات القرآنية وأوضح الإعجاز في الآيات </a:t>
            </a:r>
            <a:r>
              <a:rPr lang="ar-SA" b="1" dirty="0" err="1"/>
              <a:t>القرآنية،كما</a:t>
            </a:r>
            <a:r>
              <a:rPr lang="ar-SA" b="1" dirty="0"/>
              <a:t> تطرق إلى أبرز المعاني في الآيات المتشابهة مستعيناً في ذلك بالمعجم </a:t>
            </a:r>
            <a:r>
              <a:rPr lang="ar-SA" b="1" dirty="0" err="1"/>
              <a:t>العربي،وكتب</a:t>
            </a:r>
            <a:r>
              <a:rPr lang="ar-SA" b="1" dirty="0"/>
              <a:t> </a:t>
            </a:r>
            <a:r>
              <a:rPr lang="ar-SA" b="1" dirty="0" err="1"/>
              <a:t>التفسير،والمراجع</a:t>
            </a:r>
            <a:r>
              <a:rPr lang="ar-SA" b="1" dirty="0"/>
              <a:t> النحوية .</a:t>
            </a:r>
            <a:endParaRPr lang="en-US" dirty="0"/>
          </a:p>
          <a:p>
            <a:pPr marL="0" indent="0">
              <a:buNone/>
            </a:pP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1775627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3" descr="http://mu.edu.sa/sites/default/files/Untitled-3_0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43225" y="2032952"/>
            <a:ext cx="3257550" cy="279209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790893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تجاور">
  <a:themeElements>
    <a:clrScheme name="تجاور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تجاور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0</TotalTime>
  <Words>24</Words>
  <Application>Microsoft Office PowerPoint</Application>
  <PresentationFormat>عرض على الشاشة (3:4)‏</PresentationFormat>
  <Paragraphs>4</Paragraphs>
  <Slides>2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2</vt:i4>
      </vt:variant>
    </vt:vector>
  </HeadingPairs>
  <TitlesOfParts>
    <vt:vector size="3" baseType="lpstr">
      <vt:lpstr>تجاور</vt:lpstr>
      <vt:lpstr>عرض تقديمي في PowerPoint</vt:lpstr>
      <vt:lpstr>عرض تقديمي في PowerPoint</vt:lpstr>
    </vt:vector>
  </TitlesOfParts>
  <Company>AbdulMajeed Alutiwi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7</dc:creator>
  <cp:lastModifiedBy>7</cp:lastModifiedBy>
  <cp:revision>1</cp:revision>
  <dcterms:created xsi:type="dcterms:W3CDTF">2015-04-04T06:28:43Z</dcterms:created>
  <dcterms:modified xsi:type="dcterms:W3CDTF">2015-04-04T06:29:36Z</dcterms:modified>
</cp:coreProperties>
</file>