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2DCD0EC-4567-4F0F-B771-B0CB95AA18B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C5D4A0A-B247-492B-8FA4-EA0B4D03B7E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التوحد الخصائص والبرامج العلاجية</a:t>
            </a:r>
            <a:r>
              <a:rPr lang="en-US" b="1" dirty="0"/>
              <a:t> )</a:t>
            </a:r>
            <a:endParaRPr lang="en-US" dirty="0"/>
          </a:p>
          <a:p>
            <a:r>
              <a:rPr lang="ar-SA" b="1" dirty="0"/>
              <a:t>    بحضور سعادة وكيل الكلية للشؤون الإدارية الأستاذ ناصر العثمان  ومدير شؤون الطلاب الأستاذ عبد المحسن العضيب ، نظمت كلية التربية بالزلفي ، قسم العلوم التربوية ندوة حول ( التوحد التشخيص والبرامج العلاجية ) في يوم الاثنين 2-4-2-13 الذي يصادف اليوم العالمي للتوحد ، وبدأت الندوة بآيات عطرة من الذكر الحكيم تلاها الطالب : عبدالعزيز </a:t>
            </a:r>
            <a:r>
              <a:rPr lang="ar-SA" b="1" dirty="0" err="1"/>
              <a:t>القطيان</a:t>
            </a:r>
            <a:r>
              <a:rPr lang="ar-SA" b="1" dirty="0"/>
              <a:t>  ، ثم بدأ سعادة رئيس قسم العلوم التربوية الدكتور عبدالله عواد الحربي  وتحدث حول  نشر الوعي بين </a:t>
            </a:r>
            <a:r>
              <a:rPr lang="ar-SA" b="1" dirty="0" err="1"/>
              <a:t>افراد</a:t>
            </a:r>
            <a:r>
              <a:rPr lang="ar-SA" b="1" dirty="0"/>
              <a:t> المجتمع بأطفال التوحد احتفاء بيومهم العالمي</a:t>
            </a:r>
            <a:r>
              <a:rPr lang="en-US" b="1" dirty="0"/>
              <a:t>. </a:t>
            </a:r>
            <a:endParaRPr lang="en-US" dirty="0"/>
          </a:p>
          <a:p>
            <a:r>
              <a:rPr lang="ar-SA" b="1" dirty="0"/>
              <a:t>  وبعد ذلك بدأ  أخصائي النطق واللغة الأستاذ / حمزة محمد عياصرة بالتحدث حول تعريف التوحد وأهم خصائص الأطفال التوحديين ، وحول نسبة المصابين بالتوحد حيث إن الدراسات تشير </a:t>
            </a:r>
            <a:r>
              <a:rPr lang="ar-SA" b="1" dirty="0" err="1"/>
              <a:t>الى</a:t>
            </a:r>
            <a:r>
              <a:rPr lang="ar-SA" b="1" dirty="0"/>
              <a:t> أن </a:t>
            </a:r>
            <a:r>
              <a:rPr lang="ar-SA" b="1" dirty="0" err="1"/>
              <a:t>الاطفال</a:t>
            </a:r>
            <a:r>
              <a:rPr lang="ar-SA" b="1" dirty="0"/>
              <a:t> المصابين بالتوحد في العالم طفل في كل 166 طفلاً، حيث إن هذه النسبة في زيادة مضطردة .</a:t>
            </a:r>
            <a:endParaRPr lang="en-US" dirty="0"/>
          </a:p>
          <a:p>
            <a:r>
              <a:rPr lang="en-US" b="1" dirty="0"/>
              <a:t>   </a:t>
            </a:r>
            <a:r>
              <a:rPr lang="ar-SA" b="1" dirty="0"/>
              <a:t>وتحدث </a:t>
            </a:r>
            <a:r>
              <a:rPr lang="ar-SA" b="1" dirty="0" err="1"/>
              <a:t>الاخصائي</a:t>
            </a:r>
            <a:r>
              <a:rPr lang="ar-SA" b="1" dirty="0"/>
              <a:t> النفسي الدكتور / نزار محمد الزعبي  حول البرامج المقدمة للأطفال التوحديين ، وأهمية التدخل المبكر لهذه الفئة ، وفي نهاية الندوة تم طرح التساؤلات من قبل الطلاب وأعضاء الهيئة التدريسية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6092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DSC_125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95500"/>
            <a:ext cx="40005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5359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</TotalTime>
  <Words>5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2015-04-02T03:55:28Z</dcterms:created>
  <dcterms:modified xsi:type="dcterms:W3CDTF">2015-04-02T04:24:41Z</dcterms:modified>
</cp:coreProperties>
</file>