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181CE29-7E59-41D3-99D1-0DD8FDA84700}"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181CE29-7E59-41D3-99D1-0DD8FDA8470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181CE29-7E59-41D3-99D1-0DD8FDA8470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181CE29-7E59-41D3-99D1-0DD8FDA8470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181CE29-7E59-41D3-99D1-0DD8FDA84700}"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181CE29-7E59-41D3-99D1-0DD8FDA84700}"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181CE29-7E59-41D3-99D1-0DD8FDA8470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181CE29-7E59-41D3-99D1-0DD8FDA8470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181CE29-7E59-41D3-99D1-0DD8FDA84700}"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181CE29-7E59-41D3-99D1-0DD8FDA84700}"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2DA53B3F-DA02-43F9-9819-BD2A0864C809}" type="datetimeFigureOut">
              <a:rPr lang="ar-SA" smtClean="0"/>
              <a:t>13/06/36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181CE29-7E59-41D3-99D1-0DD8FDA84700}"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DA53B3F-DA02-43F9-9819-BD2A0864C809}" type="datetimeFigureOut">
              <a:rPr lang="ar-SA" smtClean="0"/>
              <a:t>13/06/36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181CE29-7E59-41D3-99D1-0DD8FDA84700}"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976664"/>
          </a:xfrm>
        </p:spPr>
        <p:txBody>
          <a:bodyPr>
            <a:normAutofit fontScale="55000" lnSpcReduction="20000"/>
          </a:bodyPr>
          <a:lstStyle/>
          <a:p>
            <a:pPr rtl="0"/>
            <a:r>
              <a:rPr lang="en-US" b="1" dirty="0"/>
              <a:t>   </a:t>
            </a:r>
            <a:r>
              <a:rPr lang="ar-SA" dirty="0"/>
              <a:t>تكريم وتوديع سعادة الدكتور / عاطف عبدالمجيد</a:t>
            </a:r>
            <a:endParaRPr lang="en-US" dirty="0"/>
          </a:p>
          <a:p>
            <a:pPr rtl="0"/>
            <a:r>
              <a:rPr lang="ar-SA" b="1" dirty="0"/>
              <a:t>نظم قسم اللغة العربية بكلية التربية حفلاً تكريمياً لسعادة د . عاطف عبدالمجيد بعد (17 ) عاماً جاد بها للكلية وكان ذلك يوم الثلاثاء </a:t>
            </a:r>
            <a:r>
              <a:rPr lang="en-US" b="1" dirty="0"/>
              <a:t>18/07/1434</a:t>
            </a:r>
            <a:r>
              <a:rPr lang="ar-SA" b="1" dirty="0"/>
              <a:t>هـ  بعد صلاة الظهر في قاعة التشريفات في المدينة الجامعية بحضور  سعادة عميد كلية التربية د . عبدالله بن خليفة </a:t>
            </a:r>
            <a:r>
              <a:rPr lang="ar-SA" b="1" dirty="0" err="1"/>
              <a:t>السويكت</a:t>
            </a:r>
            <a:r>
              <a:rPr lang="ar-SA" b="1" dirty="0"/>
              <a:t> ووكلاء الكلية ورؤساء الأقسام وأعضاء هيئة التدريس</a:t>
            </a:r>
            <a:r>
              <a:rPr lang="en-US" b="1" dirty="0"/>
              <a:t> </a:t>
            </a:r>
            <a:r>
              <a:rPr lang="en-US" b="1" dirty="0" smtClean="0"/>
              <a:t>.</a:t>
            </a:r>
            <a:endParaRPr lang="en-US" dirty="0"/>
          </a:p>
          <a:p>
            <a:r>
              <a:rPr lang="ar-SA" b="1" dirty="0"/>
              <a:t>     حيث كانت البداية بكلمة سعادة د . فهد بن صالح الملحم رئيس قسم اللغة العربية رحب بالجميع ثم تحدث عن سعادة د . عاطف عبدالمجيد حيث أشاد بجهوده خلال عمله في الكلية ، وعزى نفسه بفارق هذا الدكتور الفاضل وفي ختام حديثة تمنى له التوفيق والسداد </a:t>
            </a:r>
            <a:r>
              <a:rPr lang="ar-SA" b="1" dirty="0" smtClean="0"/>
              <a:t>.</a:t>
            </a:r>
            <a:endParaRPr lang="en-US" dirty="0"/>
          </a:p>
          <a:p>
            <a:r>
              <a:rPr lang="ar-SA" b="1" dirty="0"/>
              <a:t>      ثم تحدث عميد الكلية سعادة د . عبدالله بن خليفة </a:t>
            </a:r>
            <a:r>
              <a:rPr lang="ar-SA" b="1" dirty="0" err="1"/>
              <a:t>السويكت</a:t>
            </a:r>
            <a:r>
              <a:rPr lang="ar-SA" b="1" dirty="0"/>
              <a:t> حمد الله وشكره سبحانه وصلى على النبي صلى الله عليه وسلم وقال ما أشبه الليلة </a:t>
            </a:r>
            <a:r>
              <a:rPr lang="ar-SA" b="1" dirty="0" err="1"/>
              <a:t>بالبارحة</a:t>
            </a:r>
            <a:r>
              <a:rPr lang="ar-SA" b="1" dirty="0"/>
              <a:t> حيث ودعنا العام الماضي سعادة د . أحمد ربيع ثم بعد ذلك أثناء على د. عاطف وأنه قضى عمرا مديداً في الكلية وذكر محاسنة خلال فترة عملة في قسم اللغة العربية </a:t>
            </a:r>
            <a:r>
              <a:rPr lang="ar-SA" b="1" dirty="0" smtClean="0"/>
              <a:t>.</a:t>
            </a:r>
            <a:r>
              <a:rPr lang="ar-SA" b="1" dirty="0"/>
              <a:t> </a:t>
            </a:r>
            <a:endParaRPr lang="en-US" dirty="0"/>
          </a:p>
          <a:p>
            <a:r>
              <a:rPr lang="ar-SA" b="1" dirty="0"/>
              <a:t>     ثم تحدث سعادة أ. د عبدالله الطيار  ذكر أن د. عاطف منا ونحن منه وذكر أنه عمل مع د . عاطف ما يقرب من 12 عاما ً عايش منه الصدق والأمانة والاحترام والتقدير ويمتاز بالرحمة والدقة وفي ختام حديثه أوصى أن لا ينقطع التواصل منه </a:t>
            </a:r>
            <a:r>
              <a:rPr lang="ar-SA" b="1" dirty="0" smtClean="0"/>
              <a:t>.</a:t>
            </a:r>
            <a:endParaRPr lang="en-US" dirty="0"/>
          </a:p>
          <a:p>
            <a:r>
              <a:rPr lang="ar-SA" b="1" dirty="0"/>
              <a:t>ثم تحدث سعادة د. عاطف عبدالمجيد وذكر حديث النبي صبى الله عليه وسلم (</a:t>
            </a:r>
            <a:r>
              <a:rPr lang="en-US" b="1" dirty="0"/>
              <a:t> </a:t>
            </a:r>
            <a:r>
              <a:rPr lang="ar-SA" b="1" dirty="0"/>
              <a:t>مَن صَنَعَ إِليكُم مَعرُوفًا فَكَافِئُوه ، فَإِن لَم تَجِدُوا مَا تُكَافِئُوا بِهِ فَادعُوا لَهُ حَتَّى تَرَوا أَنَّكُم قَد كَافَأتُمُوهُ ) رواه أبو داود </a:t>
            </a:r>
            <a:r>
              <a:rPr lang="en-US" b="1" dirty="0"/>
              <a:t>  </a:t>
            </a:r>
            <a:r>
              <a:rPr lang="ar-SA" b="1" dirty="0"/>
              <a:t>وقال لا املك أن </a:t>
            </a:r>
            <a:r>
              <a:rPr lang="ar-SA" b="1" dirty="0" err="1"/>
              <a:t>اكافئكم</a:t>
            </a:r>
            <a:r>
              <a:rPr lang="ar-SA" b="1" dirty="0"/>
              <a:t> إلا جزاكم الله خير الجزاء على ما قدمتم </a:t>
            </a:r>
            <a:r>
              <a:rPr lang="ar-SA" b="1" dirty="0" smtClean="0"/>
              <a:t>.</a:t>
            </a:r>
            <a:endParaRPr lang="en-US" dirty="0"/>
          </a:p>
          <a:p>
            <a:r>
              <a:rPr lang="ar-SA" b="1" dirty="0"/>
              <a:t>وفي ختام حديثه شكر عميد الكلية والوكلاء ورؤساء الأقسام وأعضاء هيئة التدريس على ما لقيه من الجميع من حسن معاملة فلهم في نفسي معزة ومكانه ودعاء لأهل المحافظة وأثنى على سعادة د . عبدالله الطيار خلال فترة عمله </a:t>
            </a:r>
            <a:r>
              <a:rPr lang="ar-SA" b="1" dirty="0" err="1"/>
              <a:t>معاه</a:t>
            </a:r>
            <a:r>
              <a:rPr lang="ar-SA" b="1" dirty="0"/>
              <a:t> .</a:t>
            </a:r>
            <a:endParaRPr lang="en-US" dirty="0"/>
          </a:p>
          <a:p>
            <a:r>
              <a:rPr lang="ar-SA" b="1" dirty="0"/>
              <a:t> </a:t>
            </a:r>
            <a:endParaRPr lang="en-US" dirty="0"/>
          </a:p>
          <a:p>
            <a:r>
              <a:rPr lang="ar-SA" b="1" dirty="0"/>
              <a:t>وفي ختام الوداع قدم سعادة عميد الكلية د . عبدالله بن خليفة </a:t>
            </a:r>
            <a:r>
              <a:rPr lang="ar-SA" b="1" dirty="0" err="1"/>
              <a:t>السويكت</a:t>
            </a:r>
            <a:r>
              <a:rPr lang="ar-SA" b="1" dirty="0"/>
              <a:t> و رئيس قسم اللغة العربية سعادة د . فهد بن صالح الملحم درع تذكاري بهذه المناسبة وقدم  بعض الزملاء هدايا له .</a:t>
            </a:r>
            <a:endParaRPr lang="en-US" dirty="0"/>
          </a:p>
          <a:p>
            <a:endParaRPr lang="ar-SA" dirty="0"/>
          </a:p>
        </p:txBody>
      </p:sp>
    </p:spTree>
    <p:extLst>
      <p:ext uri="{BB962C8B-B14F-4D97-AF65-F5344CB8AC3E}">
        <p14:creationId xmlns:p14="http://schemas.microsoft.com/office/powerpoint/2010/main" val="4137427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aaateff00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908720"/>
            <a:ext cx="6017840" cy="4611960"/>
          </a:xfrm>
          <a:prstGeom prst="rect">
            <a:avLst/>
          </a:prstGeom>
          <a:noFill/>
          <a:ln>
            <a:noFill/>
          </a:ln>
        </p:spPr>
      </p:pic>
    </p:spTree>
    <p:extLst>
      <p:ext uri="{BB962C8B-B14F-4D97-AF65-F5344CB8AC3E}">
        <p14:creationId xmlns:p14="http://schemas.microsoft.com/office/powerpoint/2010/main" val="3375355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0</Words>
  <Application>Microsoft Office PowerPoint</Application>
  <PresentationFormat>عرض على الشاشة (3:4)‏</PresentationFormat>
  <Paragraphs>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2015-04-02T06:19:11Z</dcterms:created>
  <dcterms:modified xsi:type="dcterms:W3CDTF">2015-04-02T06:21:22Z</dcterms:modified>
</cp:coreProperties>
</file>