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F459665-2093-4F4D-9F5B-576989E1C33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0C09C0-A919-4810-9652-812459D2060E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9665-2093-4F4D-9F5B-576989E1C33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9C0-A919-4810-9652-812459D2060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F459665-2093-4F4D-9F5B-576989E1C33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90C09C0-A919-4810-9652-812459D2060E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9665-2093-4F4D-9F5B-576989E1C33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0C09C0-A919-4810-9652-812459D2060E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9665-2093-4F4D-9F5B-576989E1C33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90C09C0-A919-4810-9652-812459D2060E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F459665-2093-4F4D-9F5B-576989E1C33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90C09C0-A919-4810-9652-812459D2060E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F459665-2093-4F4D-9F5B-576989E1C33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90C09C0-A919-4810-9652-812459D2060E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9665-2093-4F4D-9F5B-576989E1C33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0C09C0-A919-4810-9652-812459D2060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9665-2093-4F4D-9F5B-576989E1C33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0C09C0-A919-4810-9652-812459D2060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9665-2093-4F4D-9F5B-576989E1C33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0C09C0-A919-4810-9652-812459D2060E}" type="slidenum">
              <a:rPr lang="ar-SA" smtClean="0"/>
              <a:t>‹#›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F459665-2093-4F4D-9F5B-576989E1C33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90C09C0-A919-4810-9652-812459D2060E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459665-2093-4F4D-9F5B-576989E1C33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0C09C0-A919-4810-9652-812459D2060E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b="1" dirty="0"/>
              <a:t>قسم الكيمياء يقيم معرض ( بحر الكيمياء ) الثالث</a:t>
            </a:r>
            <a:endParaRPr lang="en-US" dirty="0"/>
          </a:p>
          <a:p>
            <a:r>
              <a:rPr lang="ar-SA" b="1" dirty="0"/>
              <a:t>أقام قسم الكيمياء معرضه الثالث بعنوان ( بحر الكيمياء) ضمن فعاليات ختام أنشطة الطالبات للعام الجامعي : 1434/</a:t>
            </a:r>
            <a:r>
              <a:rPr lang="ar-SA" b="1" dirty="0" err="1"/>
              <a:t>1435ه</a:t>
            </a:r>
            <a:r>
              <a:rPr lang="ar-SA" b="1" dirty="0"/>
              <a:t>ـ، ويحتوي هذا المعرض على كثير من ابتكارات الطالبات وأعمالهن المميزة وأفكارهن المبدعة.</a:t>
            </a:r>
            <a:endParaRPr lang="en-US" dirty="0"/>
          </a:p>
          <a:p>
            <a:r>
              <a:rPr lang="ar-SA" b="1" dirty="0"/>
              <a:t> وقد دشن سعادة عميد الكلية </a:t>
            </a:r>
            <a:r>
              <a:rPr lang="ar-SA" b="1" dirty="0" err="1"/>
              <a:t>د.عبدالله</a:t>
            </a:r>
            <a:r>
              <a:rPr lang="ar-SA" b="1" dirty="0"/>
              <a:t> بن خليفة </a:t>
            </a:r>
            <a:r>
              <a:rPr lang="ar-SA" b="1" dirty="0" err="1"/>
              <a:t>السويكت</a:t>
            </a:r>
            <a:r>
              <a:rPr lang="ar-SA" b="1" dirty="0"/>
              <a:t> المعرض ، بحضور عدد من الوكلاء ورؤساء الأقسام وأعضاء هيئة التدريس والموظفين الذين عبروا عن إعجابهم بما اطلعوا عليه من إنجازات وابتكارات، وشكر عميد الكلية مشرفة القسم </a:t>
            </a:r>
            <a:r>
              <a:rPr lang="ar-SA" b="1" dirty="0" err="1"/>
              <a:t>د.جيهان</a:t>
            </a:r>
            <a:r>
              <a:rPr lang="ar-SA" b="1" dirty="0"/>
              <a:t> العميري وأعضاء القسم والطالبات على هذا الإبداع.</a:t>
            </a:r>
            <a:endParaRPr lang="en-US" dirty="0"/>
          </a:p>
          <a:p>
            <a:r>
              <a:rPr lang="ar-SA" b="1" dirty="0"/>
              <a:t>   الجدير بالذكر أن قسم الكيمياء في الكلية يعد أول قسم تقدم للاعتماد الأكاديمي الخارجي حيث حصل على مراكز متقدمة على مستوى أقسام الجامعة في الأقسام الأكثر جاهزية ؛ لما يتمتع به من خبرات وكفاءات تدريسية عالية، وتعاون بين أعضاء هيئة التدريس والطالبات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4225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ad-images/1_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1936750"/>
            <a:ext cx="4476750" cy="2984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312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</TotalTime>
  <Words>42</Words>
  <Application>Microsoft Office PowerPoint</Application>
  <PresentationFormat>عرض على الشاشة (3:4)‏</PresentationFormat>
  <Paragraphs>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ألوان متوسطة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2015-04-01T08:19:50Z</dcterms:created>
  <dcterms:modified xsi:type="dcterms:W3CDTF">2015-04-01T08:23:36Z</dcterms:modified>
</cp:coreProperties>
</file>