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AA9BC1D-E7BB-403F-826D-0C0BCAAD9C27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B303C10-FBDF-475D-8689-2AA0707CFD1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55000" lnSpcReduction="20000"/>
          </a:bodyPr>
          <a:lstStyle/>
          <a:p>
            <a:r>
              <a:rPr lang="ar-SA" b="1" dirty="0"/>
              <a:t>حفل استقبال الطلاب المستجدين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نظمت وحدة النشاط الطلابي لقا مع الطلاب المستجدين وكان ذلك يوم الأثنين 23/03/</a:t>
            </a:r>
            <a:r>
              <a:rPr lang="ar-SA" b="1" dirty="0" err="1"/>
              <a:t>1434ه</a:t>
            </a:r>
            <a:r>
              <a:rPr lang="ar-SA" b="1" dirty="0"/>
              <a:t>ـ الساعة العاشرة على مسرح المجمع بحضور سعادة عميد الكلية ، ووكلاء الكلية ورؤساء </a:t>
            </a:r>
            <a:r>
              <a:rPr lang="ar-SA" b="1" dirty="0" err="1"/>
              <a:t>الاقسام</a:t>
            </a:r>
            <a:r>
              <a:rPr lang="ar-SA" b="1" dirty="0"/>
              <a:t> وأعضاء هيئة التدريس ، ومدير شؤون الطلاب ومسئول النشاط الطلابي 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بدأ هذا اللقاء بكلمة لمدير شؤون الطلاب أ. </a:t>
            </a:r>
            <a:r>
              <a:rPr lang="ar-SA" b="1" dirty="0" err="1"/>
              <a:t>ابراهيم</a:t>
            </a:r>
            <a:r>
              <a:rPr lang="ar-SA" b="1" dirty="0"/>
              <a:t> المنصور ،  رحب بها بالجميع ثم بعد ذلك تلاء الطالب / معاذ الدويش ، آيات من الذكر الحكيم .</a:t>
            </a:r>
            <a:endParaRPr lang="en-US" dirty="0"/>
          </a:p>
          <a:p>
            <a:r>
              <a:rPr lang="ar-SA" b="1" dirty="0"/>
              <a:t>ثم بعد ذلك تحدث راعي اللقاء سعاد عميد الكلية د.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، رحب بكلمته بالجميع ،ثم بين بعد ذلك الأقسام المفتوحة للطلاب والطالبات وأن مجموع أقسام الكلية تسعة أقسام ، وذكر من ضمن حديثة أن ثمانية من هذه الأقسام تقوم بتخريج الطلاب ما عدى قسم مساند وهو قسم العلوم التربوية ، ثم بين أنه تم تحقيق رغبة الطلاب في القبول في الكلية </a:t>
            </a:r>
            <a:r>
              <a:rPr lang="ar-SA" b="1" dirty="0" err="1"/>
              <a:t>او</a:t>
            </a:r>
            <a:r>
              <a:rPr lang="ar-SA" b="1" dirty="0"/>
              <a:t> التحويل ولم يتم رفض أي طالب ، وفي ختام حديثة ذكر أن مكتبة مفتوح للجميع وبين لهم طريق التواصل لمن ارد سواء الهاتف </a:t>
            </a:r>
            <a:r>
              <a:rPr lang="ar-SA" b="1" dirty="0" err="1"/>
              <a:t>او</a:t>
            </a:r>
            <a:r>
              <a:rPr lang="ar-SA" b="1" dirty="0"/>
              <a:t> الموبايل </a:t>
            </a:r>
            <a:r>
              <a:rPr lang="ar-SA" b="1" dirty="0" err="1"/>
              <a:t>او</a:t>
            </a:r>
            <a:r>
              <a:rPr lang="ar-SA" b="1" dirty="0"/>
              <a:t> البريد </a:t>
            </a:r>
            <a:r>
              <a:rPr lang="ar-SA" b="1" dirty="0" err="1"/>
              <a:t>الالكتروني</a:t>
            </a:r>
            <a:r>
              <a:rPr lang="ar-SA" b="1" dirty="0"/>
              <a:t> </a:t>
            </a:r>
            <a:r>
              <a:rPr lang="ar-SA" b="1" dirty="0" err="1"/>
              <a:t>او</a:t>
            </a:r>
            <a:r>
              <a:rPr lang="ar-SA" b="1" dirty="0"/>
              <a:t> عن طريق الفيس بوك 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   ثم بعد ذلك تحدث وكيل الكلية للشؤون التعليمية سعاد أ. جبر بن </a:t>
            </a:r>
            <a:r>
              <a:rPr lang="ar-SA" b="1" dirty="0" err="1"/>
              <a:t>ضويحي</a:t>
            </a:r>
            <a:r>
              <a:rPr lang="ar-SA" b="1" dirty="0"/>
              <a:t> الفحام ، عن المقررات الدراسية وعدد الساعات المطلوبة ، وكيفية تنزيل المقررات عن طريق البوابة </a:t>
            </a:r>
            <a:r>
              <a:rPr lang="ar-SA" b="1" dirty="0" err="1"/>
              <a:t>الالكترونية</a:t>
            </a:r>
            <a:r>
              <a:rPr lang="ar-SA" b="1" dirty="0"/>
              <a:t> ، وذكر أن البوابة سوف تقفل الحذف والإضافة مساء هذا اليوم وان اغلب الشعب قد تم </a:t>
            </a:r>
            <a:r>
              <a:rPr lang="ar-SA" b="1" dirty="0" err="1"/>
              <a:t>اقفالها</a:t>
            </a:r>
            <a:r>
              <a:rPr lang="ar-SA" b="1" dirty="0"/>
              <a:t> ، وما يجب على الطلاب دراسته من مقررات المتطلب الجامعي 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   ثم بعد ذلك تحدث رئيس قسم الدراسات </a:t>
            </a:r>
            <a:r>
              <a:rPr lang="ar-SA" b="1" dirty="0" err="1"/>
              <a:t>الاسلامية</a:t>
            </a:r>
            <a:r>
              <a:rPr lang="ar-SA" b="1" dirty="0"/>
              <a:t>  د. عبدالعزيز بن احمد </a:t>
            </a:r>
            <a:r>
              <a:rPr lang="ar-SA" b="1" dirty="0" err="1"/>
              <a:t>العليوي</a:t>
            </a:r>
            <a:r>
              <a:rPr lang="ar-SA" b="1" dirty="0"/>
              <a:t> ، عن فضل العلم وتعلمه ، والجد والمثابرة ، ثم بعد ذلك بين ما يخص الطلاب من مواد تابعة للقسم ، والخطة الدراسية ، وذكر في </a:t>
            </a:r>
            <a:r>
              <a:rPr lang="ar-SA" b="1" dirty="0" err="1"/>
              <a:t>اثناء</a:t>
            </a:r>
            <a:r>
              <a:rPr lang="ar-SA" b="1" dirty="0"/>
              <a:t> حديثه أنه تم فتح قسم (القران وعلومه) للدراسة العليا لمرحلة الماجستير .</a:t>
            </a:r>
            <a:endParaRPr lang="en-US" dirty="0"/>
          </a:p>
          <a:p>
            <a:r>
              <a:rPr lang="ar-SA" b="1" dirty="0"/>
              <a:t> </a:t>
            </a:r>
            <a:endParaRPr lang="en-US" dirty="0"/>
          </a:p>
          <a:p>
            <a:r>
              <a:rPr lang="ar-SA" b="1" dirty="0"/>
              <a:t>  ثم بعد ذلك تحدث مشرف قسم اللغة </a:t>
            </a:r>
            <a:r>
              <a:rPr lang="ar-SA" b="1" dirty="0" err="1"/>
              <a:t>الانجليزية</a:t>
            </a:r>
            <a:r>
              <a:rPr lang="ar-SA" b="1" dirty="0"/>
              <a:t>  د. سامي </a:t>
            </a:r>
            <a:r>
              <a:rPr lang="ar-SA" b="1" dirty="0" err="1"/>
              <a:t>الزعارير</a:t>
            </a:r>
            <a:r>
              <a:rPr lang="ar-SA" b="1" dirty="0"/>
              <a:t> ، </a:t>
            </a:r>
            <a:r>
              <a:rPr lang="ar-SA" b="1" dirty="0" err="1"/>
              <a:t>مايخص</a:t>
            </a:r>
            <a:r>
              <a:rPr lang="ar-SA" b="1" dirty="0"/>
              <a:t> القسم من مواد دراسية في اللغة والترجمة وأن القسم يسعى إلى تطوير المناهج لتلبي احتياجات المجتمع ، وتؤهل كوادر لسوق العمل من خلال برامج تعليمية عالية ومتطورة، بما يتلاءم مع معايير الجودة .</a:t>
            </a:r>
            <a:endParaRPr lang="en-US" dirty="0"/>
          </a:p>
          <a:p>
            <a:r>
              <a:rPr lang="ar-SA" b="1" dirty="0"/>
              <a:t> </a:t>
            </a:r>
            <a:endParaRPr lang="en-US" dirty="0"/>
          </a:p>
          <a:p>
            <a:r>
              <a:rPr lang="ar-SA" b="1" dirty="0"/>
              <a:t>ثم بعد ذلك تم الرد على استفسارات الطلاب ، وتناول الجميع المرطبات بهذه المناسبة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1776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mu_standardIMG_0058%20%281%2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2776"/>
            <a:ext cx="5312618" cy="4357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347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4</Words>
  <Application>Microsoft Office PowerPoint</Application>
  <PresentationFormat>عرض على الشاشة (3:4)‏</PresentationFormat>
  <Paragraphs>14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2015-03-30T07:23:50Z</dcterms:created>
  <dcterms:modified xsi:type="dcterms:W3CDTF">2015-03-30T07:24:35Z</dcterms:modified>
</cp:coreProperties>
</file>