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D907069-287A-48F5-A810-08247AD5686E}" type="datetimeFigureOut">
              <a:rPr lang="ar-SA" smtClean="0"/>
              <a:t>12/06/36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4CC1443-BBBD-46A8-AEE0-3B6539BB06DF}"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D907069-287A-48F5-A810-08247AD5686E}"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4CC1443-BBBD-46A8-AEE0-3B6539BB06D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D907069-287A-48F5-A810-08247AD5686E}"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4CC1443-BBBD-46A8-AEE0-3B6539BB06D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D907069-287A-48F5-A810-08247AD5686E}"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4CC1443-BBBD-46A8-AEE0-3B6539BB06D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D907069-287A-48F5-A810-08247AD5686E}"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4CC1443-BBBD-46A8-AEE0-3B6539BB06DF}"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DD907069-287A-48F5-A810-08247AD5686E}"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4CC1443-BBBD-46A8-AEE0-3B6539BB06DF}"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D907069-287A-48F5-A810-08247AD5686E}" type="datetimeFigureOut">
              <a:rPr lang="ar-SA" smtClean="0"/>
              <a:t>12/06/36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94CC1443-BBBD-46A8-AEE0-3B6539BB06D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DD907069-287A-48F5-A810-08247AD5686E}" type="datetimeFigureOut">
              <a:rPr lang="ar-SA" smtClean="0"/>
              <a:t>12/06/36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94CC1443-BBBD-46A8-AEE0-3B6539BB06D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907069-287A-48F5-A810-08247AD5686E}" type="datetimeFigureOut">
              <a:rPr lang="ar-SA" smtClean="0"/>
              <a:t>12/06/36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94CC1443-BBBD-46A8-AEE0-3B6539BB06DF}"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D907069-287A-48F5-A810-08247AD5686E}" type="datetimeFigureOut">
              <a:rPr lang="ar-SA" smtClean="0"/>
              <a:t>12/06/36</a:t>
            </a:fld>
            <a:endParaRPr lang="ar-SA"/>
          </a:p>
        </p:txBody>
      </p:sp>
      <p:sp>
        <p:nvSpPr>
          <p:cNvPr id="7" name="Slide Number Placeholder 6"/>
          <p:cNvSpPr>
            <a:spLocks noGrp="1"/>
          </p:cNvSpPr>
          <p:nvPr>
            <p:ph type="sldNum" sz="quarter" idx="12"/>
          </p:nvPr>
        </p:nvSpPr>
        <p:spPr/>
        <p:txBody>
          <a:bodyPr/>
          <a:lstStyle/>
          <a:p>
            <a:fld id="{94CC1443-BBBD-46A8-AEE0-3B6539BB06DF}"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D907069-287A-48F5-A810-08247AD5686E}" type="datetimeFigureOut">
              <a:rPr lang="ar-SA" smtClean="0"/>
              <a:t>12/06/36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94CC1443-BBBD-46A8-AEE0-3B6539BB06DF}"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D907069-287A-48F5-A810-08247AD5686E}" type="datetimeFigureOut">
              <a:rPr lang="ar-SA" smtClean="0"/>
              <a:t>12/06/36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4CC1443-BBBD-46A8-AEE0-3B6539BB06DF}"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836712"/>
            <a:ext cx="8229600" cy="5289451"/>
          </a:xfrm>
        </p:spPr>
        <p:txBody>
          <a:bodyPr>
            <a:normAutofit/>
          </a:bodyPr>
          <a:lstStyle/>
          <a:p>
            <a:r>
              <a:rPr lang="ar-SA" b="1" dirty="0"/>
              <a:t>سعادة وكيل الجامعة للشؤون التعليمية يشكر كلية التربية بالزلفي</a:t>
            </a:r>
            <a:endParaRPr lang="en-US" dirty="0"/>
          </a:p>
          <a:p>
            <a:r>
              <a:rPr lang="ar-SA" b="1" dirty="0"/>
              <a:t>تلقت كلية التربية بالزلفي خطاب شكر وتقدير من سعادة وكيل الجامعة للشؤون التعليمية، عبر فيه سعادته عن بالغ سروره على المبادرة التي أعدتها مشرفة قسم الكيمياء في الكلية حول توعية الطالبات حول الجوانب المتعلقة باستخدام المواد الكيميائية، وكان لهذا الشكر الأثر البالغ في تحفيز العاملين في الكلية عموماً وفي قسم الكيمياء على وجه الخصوص، الجدير ذكره أن قسم الكيمياء يعد أحد الأقسام التي تستعد للاعتماد الأكاديمي الخارجي بإذن الله .</a:t>
            </a:r>
            <a:endParaRPr lang="en-US" dirty="0"/>
          </a:p>
          <a:p>
            <a:r>
              <a:rPr lang="ar-SA" dirty="0"/>
              <a:t> </a:t>
            </a:r>
            <a:endParaRPr lang="en-US" dirty="0"/>
          </a:p>
          <a:p>
            <a:r>
              <a:rPr lang="en-US" dirty="0"/>
              <a:t> </a:t>
            </a:r>
          </a:p>
          <a:p>
            <a:pPr marL="0" indent="0">
              <a:buNone/>
            </a:pPr>
            <a:endParaRPr lang="ar-SA" dirty="0"/>
          </a:p>
        </p:txBody>
      </p:sp>
    </p:spTree>
    <p:extLst>
      <p:ext uri="{BB962C8B-B14F-4D97-AF65-F5344CB8AC3E}">
        <p14:creationId xmlns:p14="http://schemas.microsoft.com/office/powerpoint/2010/main" val="31407579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0</TotalTime>
  <Words>82</Words>
  <Application>Microsoft Office PowerPoint</Application>
  <PresentationFormat>عرض على الشاشة (3:4)‏</PresentationFormat>
  <Paragraphs>4</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أوستن</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2015-04-01T07:36:54Z</dcterms:created>
  <dcterms:modified xsi:type="dcterms:W3CDTF">2015-04-01T07:37:24Z</dcterms:modified>
</cp:coreProperties>
</file>