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EE72FF-D894-4D27-891E-AE88DDB7CDF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5C4C421-3602-48FB-B062-8A84A60C1063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88632"/>
          </a:xfrm>
        </p:spPr>
        <p:txBody>
          <a:bodyPr>
            <a:normAutofit/>
          </a:bodyPr>
          <a:lstStyle/>
          <a:p>
            <a:r>
              <a:rPr lang="ar-SA" b="1" dirty="0"/>
              <a:t>(دورة حقوقي وواجباتي )</a:t>
            </a:r>
            <a:endParaRPr lang="en-US" dirty="0"/>
          </a:p>
          <a:p>
            <a:r>
              <a:rPr lang="ar-SA" b="1" dirty="0"/>
              <a:t>نظمت أمانة نشاط الطالبات في الأسبوع الثاني تماشيا مع خطة نشاط الطالبات للفصل الدراسي الأول للعام الجامعي 1435-</a:t>
            </a:r>
            <a:r>
              <a:rPr lang="ar-SA" b="1" dirty="0" err="1"/>
              <a:t>1436ه</a:t>
            </a:r>
            <a:r>
              <a:rPr lang="ar-SA" b="1" dirty="0"/>
              <a:t>ــ دورة بعنوان حقوقي وواجباتي وذلك في يوم الخميس 16-11-</a:t>
            </a:r>
            <a:r>
              <a:rPr lang="ar-SA" b="1" dirty="0" err="1"/>
              <a:t>1435ه</a:t>
            </a:r>
            <a:r>
              <a:rPr lang="ar-SA" b="1" dirty="0"/>
              <a:t>ـ في المبنى الرئيسي وستقام أيضا في المبنى </a:t>
            </a:r>
            <a:r>
              <a:rPr lang="ar-SA" b="1" dirty="0" err="1"/>
              <a:t>الأضافي</a:t>
            </a:r>
            <a:r>
              <a:rPr lang="ar-SA" b="1" dirty="0"/>
              <a:t> تقديم الدكتورة فاطمة الزهراء محمد </a:t>
            </a:r>
            <a:r>
              <a:rPr lang="ar-SA" b="1" dirty="0" err="1"/>
              <a:t>نبية</a:t>
            </a:r>
            <a:r>
              <a:rPr lang="ar-SA" b="1" dirty="0"/>
              <a:t> </a:t>
            </a:r>
            <a:endParaRPr lang="en-US" dirty="0"/>
          </a:p>
          <a:p>
            <a:r>
              <a:rPr lang="ar-SA" b="1" dirty="0" err="1"/>
              <a:t>إشتملت</a:t>
            </a:r>
            <a:r>
              <a:rPr lang="ar-SA" b="1" dirty="0"/>
              <a:t> على عدة عناصر وضحت فيها بعض المصطلحات الهامة والحقوق والواجبات ومراحلها ودور </a:t>
            </a:r>
            <a:r>
              <a:rPr lang="ar-SA" b="1" dirty="0" err="1"/>
              <a:t>الجامعه</a:t>
            </a:r>
            <a:r>
              <a:rPr lang="ar-SA" b="1" dirty="0"/>
              <a:t> في </a:t>
            </a:r>
            <a:r>
              <a:rPr lang="ar-SA" b="1" dirty="0" err="1"/>
              <a:t>الجامعه</a:t>
            </a:r>
            <a:r>
              <a:rPr lang="ar-SA" b="1" dirty="0"/>
              <a:t> كما فتح باب المناقشة والتوصيات </a:t>
            </a:r>
            <a:r>
              <a:rPr lang="ar-SA" dirty="0"/>
              <a:t>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361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92696"/>
            <a:ext cx="5319092" cy="47096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1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68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2015-04-01T06:47:42Z</dcterms:created>
  <dcterms:modified xsi:type="dcterms:W3CDTF">2015-04-01T06:48:29Z</dcterms:modified>
</cp:coreProperties>
</file>