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7DA2416A-E4F6-43CB-AE4D-0F5E196C92C9}"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A2416A-E4F6-43CB-AE4D-0F5E196C92C9}"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7DA2416A-E4F6-43CB-AE4D-0F5E196C92C9}"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DA2416A-E4F6-43CB-AE4D-0F5E196C92C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ADB44049-6D1F-48C5-9674-7E399473341A}"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DA2416A-E4F6-43CB-AE4D-0F5E196C92C9}"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B44049-6D1F-48C5-9674-7E399473341A}"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DA2416A-E4F6-43CB-AE4D-0F5E196C92C9}"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u.edu.sa/ar/node/204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548680"/>
            <a:ext cx="8229600" cy="5577483"/>
          </a:xfrm>
        </p:spPr>
        <p:txBody>
          <a:bodyPr>
            <a:normAutofit fontScale="92500" lnSpcReduction="10000"/>
          </a:bodyPr>
          <a:lstStyle/>
          <a:p>
            <a:r>
              <a:rPr lang="ar-SA" b="1" dirty="0"/>
              <a:t>كلية التربية بالزلفي تصدر تقريراً عن فعاليات اليوم الوطني 84</a:t>
            </a:r>
            <a:endParaRPr lang="en-US" dirty="0"/>
          </a:p>
          <a:p>
            <a:r>
              <a:rPr lang="ar-SA" b="1" dirty="0"/>
              <a:t>احتفاءً باليوم الوطني الرابع والثمانين وحباً وولاءً لهذا الوطن وقادته-حفظهم الله- احتفلت كلية التربية بالزلفي بهذا اليوم، وعبر منسوبوها طلاباً وطالبات وأعضاء وموظفين وموظفات بهذا اليوم، واشتمل هذا الاحتفال على عدد من الفعاليات والأنشطة كالمسابقات واللوحات الداخلية والخارجية والعبارات والقصائد  الوطنية، وغيرها من الفعاليات التي </a:t>
            </a:r>
            <a:r>
              <a:rPr lang="ar-SA" b="1" dirty="0" err="1"/>
              <a:t>حواها</a:t>
            </a:r>
            <a:r>
              <a:rPr lang="ar-SA" b="1" dirty="0"/>
              <a:t> هذا التقرير؛ مما يدل على انتماء أبناء هذا الوطن إلى ثراه وولاة أمره.     </a:t>
            </a:r>
            <a:endParaRPr lang="en-US" dirty="0"/>
          </a:p>
          <a:p>
            <a:r>
              <a:rPr lang="ar-SA" b="1" dirty="0"/>
              <a:t>رابط التقرير        </a:t>
            </a:r>
            <a:endParaRPr lang="en-US" dirty="0"/>
          </a:p>
          <a:p>
            <a:r>
              <a:rPr lang="en-US" b="1" u="sng" dirty="0">
                <a:hlinkClick r:id="rId2"/>
              </a:rPr>
              <a:t>http://</a:t>
            </a:r>
            <a:r>
              <a:rPr lang="en-US" b="1" u="sng" dirty="0" err="1">
                <a:hlinkClick r:id="rId2"/>
              </a:rPr>
              <a:t>mu.edu.sa</a:t>
            </a:r>
            <a:r>
              <a:rPr lang="en-US" b="1" u="sng" dirty="0">
                <a:hlinkClick r:id="rId2"/>
              </a:rPr>
              <a:t>/</a:t>
            </a:r>
            <a:r>
              <a:rPr lang="en-US" b="1" u="sng" dirty="0" err="1">
                <a:hlinkClick r:id="rId2"/>
              </a:rPr>
              <a:t>ar</a:t>
            </a:r>
            <a:r>
              <a:rPr lang="en-US" b="1" u="sng" dirty="0">
                <a:hlinkClick r:id="rId2"/>
              </a:rPr>
              <a:t>/node/20409</a:t>
            </a:r>
            <a:endParaRPr lang="en-US" dirty="0"/>
          </a:p>
          <a:p>
            <a:pPr marL="0" indent="0">
              <a:buNone/>
            </a:pPr>
            <a:endParaRPr lang="ar-SA" dirty="0"/>
          </a:p>
        </p:txBody>
      </p:sp>
    </p:spTree>
    <p:extLst>
      <p:ext uri="{BB962C8B-B14F-4D97-AF65-F5344CB8AC3E}">
        <p14:creationId xmlns:p14="http://schemas.microsoft.com/office/powerpoint/2010/main" val="14697844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52</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2015-04-01T06:32:55Z</dcterms:created>
  <dcterms:modified xsi:type="dcterms:W3CDTF">2015-04-01T06:33:19Z</dcterms:modified>
</cp:coreProperties>
</file>