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BF0DC45-F5BA-49FB-8A3F-4072BA1D22BF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D167A6F-5568-40C0-A9C4-0E16FB212C7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SA" b="1" dirty="0"/>
              <a:t>  تقيم كلية التربية بالزلفي دورة بعنوان القيادة الذاتية والبحث العلمي</a:t>
            </a:r>
            <a:endParaRPr lang="en-US" dirty="0"/>
          </a:p>
          <a:p>
            <a:r>
              <a:rPr lang="ar-SA" b="1" dirty="0"/>
              <a:t> من مبدأ تحفيز الطلاب للمشاركة في المؤتمر العلمي السادس فقد قامت وحدة الأنشطة الطلابية في كلية التربية بالزلفي بالتنسيق لهذه الدورة العلمية مع سعادة الدكتور مبارك بن سالم آل سيف , وكانت بعنوان ( القيادة الذاتية والبحث العلمي ) , وقد أقام سعادته الدورة في مسرح مجمع الكليات في المدينة الجامعية بمحافظة الزلفي يوم الأثنين الموافق 24 / 1 / 1436 هـ ، وقد تحدث سعادته في هذه الدورة عن أهمية البحث العلمي وتأثيره الإيجابي في الإثراء المعرفي لدى الطلاب وتطويرهم وتثقيفهم أولاً وكذلك تأثيره من ناحية إثرائه لمكتباتنا وتزويدها بما تحتاجه , بعد ذلك تطرق سعادته للحديث حول كيفية القيام بالبحث العلمي </a:t>
            </a:r>
            <a:r>
              <a:rPr lang="ar-SA" b="1" dirty="0" err="1"/>
              <a:t>ومايجب</a:t>
            </a:r>
            <a:r>
              <a:rPr lang="ar-SA" b="1" dirty="0"/>
              <a:t> معرفته وعمله وما يجب الحذر من ارتكابه أثناء البحث , وقد شهد اللقاء تفاعلاً ملحوظاً حيث أن الحضور قد ملأ المسرح وتفاعل مع سعادة الدكتور مبارك خلال إلقائه للدورة وفي الختام شكر سعادته الطلاب على حضورهم وتفاعلهم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2995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231582"/>
            <a:ext cx="5274310" cy="4394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906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0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2015-04-01T05:58:20Z</dcterms:created>
  <dcterms:modified xsi:type="dcterms:W3CDTF">2015-04-01T05:59:07Z</dcterms:modified>
</cp:coreProperties>
</file>