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3AAB3199-F6F8-4ED5-B7C1-27E9B300943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AAB3199-F6F8-4ED5-B7C1-27E9B300943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AAB3199-F6F8-4ED5-B7C1-27E9B300943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AAB3199-F6F8-4ED5-B7C1-27E9B300943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AAB3199-F6F8-4ED5-B7C1-27E9B300943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AAB3199-F6F8-4ED5-B7C1-27E9B300943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3AAB3199-F6F8-4ED5-B7C1-27E9B300943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3AAB3199-F6F8-4ED5-B7C1-27E9B300943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3AAB3199-F6F8-4ED5-B7C1-27E9B300943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AAB3199-F6F8-4ED5-B7C1-27E9B300943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0F353C7F-F2C2-4B72-9ADC-319F8AFF6F03}"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AAB3199-F6F8-4ED5-B7C1-27E9B300943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353C7F-F2C2-4B72-9ADC-319F8AFF6F03}"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AAB3199-F6F8-4ED5-B7C1-27E9B300943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476672"/>
            <a:ext cx="7498080" cy="5771728"/>
          </a:xfrm>
        </p:spPr>
        <p:txBody>
          <a:bodyPr>
            <a:normAutofit fontScale="77500" lnSpcReduction="20000"/>
          </a:bodyPr>
          <a:lstStyle/>
          <a:p>
            <a:r>
              <a:rPr lang="ar-SA" b="1" dirty="0"/>
              <a:t>أقامت كلية التربية </a:t>
            </a:r>
            <a:r>
              <a:rPr lang="ar-SA" b="1" dirty="0" err="1"/>
              <a:t>بالزلقي</a:t>
            </a:r>
            <a:r>
              <a:rPr lang="ar-SA" b="1" dirty="0"/>
              <a:t> ورشة عمل بعنوان: (الاستراتيجيات الفعالة في التعليم والتعلم)</a:t>
            </a:r>
            <a:endParaRPr lang="en-US" dirty="0"/>
          </a:p>
          <a:p>
            <a:r>
              <a:rPr lang="ar-SA" b="1" dirty="0"/>
              <a:t>تحت رعاية كلية التربية بالزلفي أقامت وكالة الكلية للجودة والتطوير ورشة عمل بعنوان: (الاستراتيجيات الفعالة في التعليم والتعلم) وذلك يوم الخميس الموافق 23 / 4/1436 هـ. بقاعة التدريب بالأقسام النسائية بالكلية ؛ قدمتها الدكتورة منى توكل السيد أستاذ الصحة النفسية والتربية الخاصة المساعد بقسم العلوم التربوية، واستهدفت الدورة أعضاء هيئة التدريس ومن في حكمهم ؛ وهدفت ورشة العمل </a:t>
            </a:r>
            <a:r>
              <a:rPr lang="ar-SA" b="1" dirty="0" err="1"/>
              <a:t>الى</a:t>
            </a:r>
            <a:r>
              <a:rPr lang="ar-SA" b="1" dirty="0"/>
              <a:t> توضيح المصطلحات </a:t>
            </a:r>
            <a:r>
              <a:rPr lang="ar-SA" b="1" dirty="0" err="1"/>
              <a:t>المفاهيمية</a:t>
            </a:r>
            <a:r>
              <a:rPr lang="ar-SA" b="1" dirty="0"/>
              <a:t> للتعليم والتعلم والتدريس واستراتيجيات كل منهم ومعايير اختيار الاستراتيجية الفعالة في التدريس والتمييز بين استراتيجيتي التعليم والتعلم في النظام التعليمي؛ وجاءت أهمية الورشة من ضرورة تدريب </a:t>
            </a:r>
            <a:r>
              <a:rPr lang="ar-SA" b="1" dirty="0" err="1"/>
              <a:t>اعضاء</a:t>
            </a:r>
            <a:r>
              <a:rPr lang="ar-SA" b="1" dirty="0"/>
              <a:t> هيئة التدريس على استخدام وتطبيق استراتيجيات التدريس الفعالة التي تحقق نواتج التعلم المرجوة في التعليم الجامعي والتي تتفق مع معايير جودة التعلم والتعليم مثل الاستراتيجيات التدريسية الشائعة العامة (كالمحاضرة والمناقشة، والتعلم بالإتقان، وحل المشكلات)؛ واستراتيجيات ما وراء المعرفة كخرائط المفاهيم، والعصف الذهني، </a:t>
            </a:r>
            <a:r>
              <a:rPr lang="ar-SA" b="1" dirty="0" err="1"/>
              <a:t>والنمذجة</a:t>
            </a:r>
            <a:r>
              <a:rPr lang="ar-SA" b="1" dirty="0"/>
              <a:t>، والمنظمات المتقدمة، والتعليم المتمايز)؛ </a:t>
            </a:r>
            <a:endParaRPr lang="en-US" dirty="0"/>
          </a:p>
          <a:p>
            <a:endParaRPr lang="ar-SA" dirty="0"/>
          </a:p>
        </p:txBody>
      </p:sp>
    </p:spTree>
    <p:extLst>
      <p:ext uri="{BB962C8B-B14F-4D97-AF65-F5344CB8AC3E}">
        <p14:creationId xmlns:p14="http://schemas.microsoft.com/office/powerpoint/2010/main" val="1676729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934845" y="1451292"/>
            <a:ext cx="5274310" cy="3955415"/>
          </a:xfrm>
          <a:prstGeom prst="rect">
            <a:avLst/>
          </a:prstGeom>
          <a:noFill/>
          <a:ln>
            <a:noFill/>
          </a:ln>
        </p:spPr>
      </p:pic>
    </p:spTree>
    <p:extLst>
      <p:ext uri="{BB962C8B-B14F-4D97-AF65-F5344CB8AC3E}">
        <p14:creationId xmlns:p14="http://schemas.microsoft.com/office/powerpoint/2010/main" val="17655351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166</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2015-04-01T06:15:22Z</dcterms:created>
  <dcterms:modified xsi:type="dcterms:W3CDTF">2015-04-01T06:16:16Z</dcterms:modified>
</cp:coreProperties>
</file>