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E071EA-4B3E-4D51-B535-BC8DF0044A0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AE802D-CF2D-4795-BC0B-8D3F144F90B0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E071EA-4B3E-4D51-B535-BC8DF0044A0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AE802D-CF2D-4795-BC0B-8D3F144F90B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E071EA-4B3E-4D51-B535-BC8DF0044A0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AE802D-CF2D-4795-BC0B-8D3F144F90B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E071EA-4B3E-4D51-B535-BC8DF0044A0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AE802D-CF2D-4795-BC0B-8D3F144F90B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E071EA-4B3E-4D51-B535-BC8DF0044A0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AE802D-CF2D-4795-BC0B-8D3F144F90B0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E071EA-4B3E-4D51-B535-BC8DF0044A0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AE802D-CF2D-4795-BC0B-8D3F144F90B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E071EA-4B3E-4D51-B535-BC8DF0044A0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AE802D-CF2D-4795-BC0B-8D3F144F90B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E071EA-4B3E-4D51-B535-BC8DF0044A0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AE802D-CF2D-4795-BC0B-8D3F144F90B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E071EA-4B3E-4D51-B535-BC8DF0044A0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AE802D-CF2D-4795-BC0B-8D3F144F90B0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E071EA-4B3E-4D51-B535-BC8DF0044A0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AE802D-CF2D-4795-BC0B-8D3F144F90B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E071EA-4B3E-4D51-B535-BC8DF0044A0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AE802D-CF2D-4795-BC0B-8D3F144F90B0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2E071EA-4B3E-4D51-B535-BC8DF0044A0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3AE802D-CF2D-4795-BC0B-8D3F144F90B0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7500" lnSpcReduction="20000"/>
          </a:bodyPr>
          <a:lstStyle/>
          <a:p>
            <a:r>
              <a:rPr lang="ar-SA" b="1" dirty="0"/>
              <a:t>تحت رعاية عمادة الكلية أقامت كلية التربية بالزلفي ممثلة في وكالة الكلية للجودة والتطوير دورة تدريبية بعنوان :( إعداد الدراسة الذاتية للبرنامج )</a:t>
            </a:r>
            <a:endParaRPr lang="en-US" dirty="0"/>
          </a:p>
          <a:p>
            <a:r>
              <a:rPr lang="ar-SA" b="1" dirty="0"/>
              <a:t>قدمها سعادة الدكتور عبد الحكيم رضوان رئيس مركز الجودة بالكلية . وذلك يوم الثلاثاء الموافق 19/5/</a:t>
            </a:r>
            <a:r>
              <a:rPr lang="ar-SA" b="1" dirty="0" err="1"/>
              <a:t>1436ه</a:t>
            </a:r>
            <a:r>
              <a:rPr lang="ar-SA" b="1" dirty="0"/>
              <a:t> في قاعة الجودة . وشارك فيها عدد كبير من أعضاء هيئة التدريس في أقسام الطلاب والطالبات . وكان الهدف منها تنمية مهارات أعضاء هيئة التدريس في كتابة الدراسة الذاتية لبرامجهم.</a:t>
            </a:r>
            <a:endParaRPr lang="en-US" dirty="0"/>
          </a:p>
          <a:p>
            <a:r>
              <a:rPr lang="ar-SA" b="1" dirty="0"/>
              <a:t>ودارت الدورة حول مجموعة من المحاور ، منها :</a:t>
            </a:r>
            <a:endParaRPr lang="en-US" dirty="0"/>
          </a:p>
          <a:p>
            <a:pPr lvl="0"/>
            <a:r>
              <a:rPr lang="ar-SA" b="1" dirty="0"/>
              <a:t>أهمية الدراسة الذاتية للبرنامج .</a:t>
            </a:r>
            <a:endParaRPr lang="en-US" dirty="0"/>
          </a:p>
          <a:p>
            <a:pPr lvl="0"/>
            <a:r>
              <a:rPr lang="ar-SA" b="1" dirty="0"/>
              <a:t>المعايير التي يجب توافرها في كتابة الدراسة الذاتية للبرنامج .</a:t>
            </a:r>
            <a:endParaRPr lang="en-US" dirty="0"/>
          </a:p>
          <a:p>
            <a:pPr lvl="0"/>
            <a:r>
              <a:rPr lang="ar-SA" b="1" dirty="0"/>
              <a:t>أهداف الدراسة الذاتية للبرنامج .</a:t>
            </a:r>
            <a:endParaRPr lang="en-US" dirty="0"/>
          </a:p>
          <a:p>
            <a:pPr lvl="0"/>
            <a:r>
              <a:rPr lang="ar-SA" b="1" dirty="0"/>
              <a:t>شروط الدراسة الذاتية وطرق تنفيذها .</a:t>
            </a:r>
            <a:endParaRPr lang="en-US" dirty="0"/>
          </a:p>
          <a:p>
            <a:pPr lvl="0"/>
            <a:r>
              <a:rPr lang="ar-SA" b="1" dirty="0"/>
              <a:t>دور أعضاء هيئة التدريس في كتابة الدراسة الذاتية .</a:t>
            </a:r>
            <a:endParaRPr lang="en-US" dirty="0"/>
          </a:p>
          <a:p>
            <a:pPr lvl="0"/>
            <a:r>
              <a:rPr lang="ar-SA" b="1" dirty="0"/>
              <a:t>كيفية توثيق الأدلة والشواهد .</a:t>
            </a:r>
            <a:endParaRPr lang="en-US" dirty="0"/>
          </a:p>
          <a:p>
            <a:pPr lvl="0"/>
            <a:r>
              <a:rPr lang="ar-SA" b="1" dirty="0"/>
              <a:t>واختتمت الدورة بتطبيق عملي على نماذج من الدراسة الذاتية للبرنامج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5882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content-files/IMG_394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1457325"/>
            <a:ext cx="5257800" cy="3943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565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130</Words>
  <Application>Microsoft Office PowerPoint</Application>
  <PresentationFormat>عرض على الشاشة (3:4)‏</PresentationFormat>
  <Paragraphs>10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2015-03-30T06:59:09Z</dcterms:created>
  <dcterms:modified xsi:type="dcterms:W3CDTF">2015-03-30T07:00:12Z</dcterms:modified>
</cp:coreProperties>
</file>